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notesSlides/notesSlide28.xml" ContentType="application/vnd.openxmlformats-officedocument.presentationml.notesSlide+xml"/>
  <Override PartName="/ppt/tags/tag36.xml" ContentType="application/vnd.openxmlformats-officedocument.presentationml.tags+xml"/>
  <Override PartName="/ppt/notesSlides/notesSlide29.xml" ContentType="application/vnd.openxmlformats-officedocument.presentationml.notesSlide+xml"/>
  <Override PartName="/ppt/tags/tag37.xml" ContentType="application/vnd.openxmlformats-officedocument.presentationml.tags+xml"/>
  <Override PartName="/ppt/notesSlides/notesSlide30.xml" ContentType="application/vnd.openxmlformats-officedocument.presentationml.notesSlide+xml"/>
  <Override PartName="/ppt/tags/tag38.xml" ContentType="application/vnd.openxmlformats-officedocument.presentationml.tags+xml"/>
  <Override PartName="/ppt/notesSlides/notesSlide31.xml" ContentType="application/vnd.openxmlformats-officedocument.presentationml.notesSlide+xml"/>
  <Override PartName="/ppt/tags/tag39.xml" ContentType="application/vnd.openxmlformats-officedocument.presentationml.tags+xml"/>
  <Override PartName="/ppt/notesSlides/notesSlide32.xml" ContentType="application/vnd.openxmlformats-officedocument.presentationml.notesSlide+xml"/>
  <Override PartName="/ppt/tags/tag40.xml" ContentType="application/vnd.openxmlformats-officedocument.presentationml.tags+xml"/>
  <Override PartName="/ppt/notesSlides/notesSlide33.xml" ContentType="application/vnd.openxmlformats-officedocument.presentationml.notesSlide+xml"/>
  <Override PartName="/ppt/tags/tag41.xml" ContentType="application/vnd.openxmlformats-officedocument.presentationml.tags+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5" r:id="rId4"/>
  </p:sldMasterIdLst>
  <p:notesMasterIdLst>
    <p:notesMasterId r:id="rId51"/>
  </p:notesMasterIdLst>
  <p:handoutMasterIdLst>
    <p:handoutMasterId r:id="rId52"/>
  </p:handoutMasterIdLst>
  <p:sldIdLst>
    <p:sldId id="645" r:id="rId5"/>
    <p:sldId id="538" r:id="rId6"/>
    <p:sldId id="640" r:id="rId7"/>
    <p:sldId id="615" r:id="rId8"/>
    <p:sldId id="604" r:id="rId9"/>
    <p:sldId id="618" r:id="rId10"/>
    <p:sldId id="575" r:id="rId11"/>
    <p:sldId id="619" r:id="rId12"/>
    <p:sldId id="620" r:id="rId13"/>
    <p:sldId id="621" r:id="rId14"/>
    <p:sldId id="576" r:id="rId15"/>
    <p:sldId id="600" r:id="rId16"/>
    <p:sldId id="599" r:id="rId17"/>
    <p:sldId id="622" r:id="rId18"/>
    <p:sldId id="623" r:id="rId19"/>
    <p:sldId id="624" r:id="rId20"/>
    <p:sldId id="631" r:id="rId21"/>
    <p:sldId id="632" r:id="rId22"/>
    <p:sldId id="646" r:id="rId23"/>
    <p:sldId id="647" r:id="rId24"/>
    <p:sldId id="650" r:id="rId25"/>
    <p:sldId id="648" r:id="rId26"/>
    <p:sldId id="649" r:id="rId27"/>
    <p:sldId id="651" r:id="rId28"/>
    <p:sldId id="653" r:id="rId29"/>
    <p:sldId id="652" r:id="rId30"/>
    <p:sldId id="654" r:id="rId31"/>
    <p:sldId id="656" r:id="rId32"/>
    <p:sldId id="657" r:id="rId33"/>
    <p:sldId id="625" r:id="rId34"/>
    <p:sldId id="643" r:id="rId35"/>
    <p:sldId id="580" r:id="rId36"/>
    <p:sldId id="641" r:id="rId37"/>
    <p:sldId id="581" r:id="rId38"/>
    <p:sldId id="582" r:id="rId39"/>
    <p:sldId id="583" r:id="rId40"/>
    <p:sldId id="607" r:id="rId41"/>
    <p:sldId id="606" r:id="rId42"/>
    <p:sldId id="608" r:id="rId43"/>
    <p:sldId id="626" r:id="rId44"/>
    <p:sldId id="585" r:id="rId45"/>
    <p:sldId id="586" r:id="rId46"/>
    <p:sldId id="587" r:id="rId47"/>
    <p:sldId id="644" r:id="rId48"/>
    <p:sldId id="655" r:id="rId49"/>
    <p:sldId id="549" r:id="rId50"/>
  </p:sldIdLst>
  <p:sldSz cx="9144000" cy="6858000" type="screen4x3"/>
  <p:notesSz cx="7315200" cy="9601200"/>
  <p:custDataLst>
    <p:tags r:id="rId53"/>
  </p:custDataLst>
  <p:defaultTextStyle>
    <a:defPPr>
      <a:defRPr lang="en-US"/>
    </a:defPPr>
    <a:lvl1pPr algn="l" rtl="0" fontAlgn="base">
      <a:spcBef>
        <a:spcPct val="0"/>
      </a:spcBef>
      <a:spcAft>
        <a:spcPct val="0"/>
      </a:spcAft>
      <a:defRPr sz="1200" kern="1200">
        <a:solidFill>
          <a:schemeClr val="tx1"/>
        </a:solidFill>
        <a:latin typeface="Trebuchet MS" pitchFamily="34" charset="0"/>
        <a:ea typeface="+mn-ea"/>
        <a:cs typeface="Arial" charset="0"/>
      </a:defRPr>
    </a:lvl1pPr>
    <a:lvl2pPr marL="457200" algn="l" rtl="0" fontAlgn="base">
      <a:spcBef>
        <a:spcPct val="0"/>
      </a:spcBef>
      <a:spcAft>
        <a:spcPct val="0"/>
      </a:spcAft>
      <a:defRPr sz="1200" kern="1200">
        <a:solidFill>
          <a:schemeClr val="tx1"/>
        </a:solidFill>
        <a:latin typeface="Trebuchet MS" pitchFamily="34" charset="0"/>
        <a:ea typeface="+mn-ea"/>
        <a:cs typeface="Arial" charset="0"/>
      </a:defRPr>
    </a:lvl2pPr>
    <a:lvl3pPr marL="914400" algn="l" rtl="0" fontAlgn="base">
      <a:spcBef>
        <a:spcPct val="0"/>
      </a:spcBef>
      <a:spcAft>
        <a:spcPct val="0"/>
      </a:spcAft>
      <a:defRPr sz="1200" kern="1200">
        <a:solidFill>
          <a:schemeClr val="tx1"/>
        </a:solidFill>
        <a:latin typeface="Trebuchet MS" pitchFamily="34" charset="0"/>
        <a:ea typeface="+mn-ea"/>
        <a:cs typeface="Arial" charset="0"/>
      </a:defRPr>
    </a:lvl3pPr>
    <a:lvl4pPr marL="1371600" algn="l" rtl="0" fontAlgn="base">
      <a:spcBef>
        <a:spcPct val="0"/>
      </a:spcBef>
      <a:spcAft>
        <a:spcPct val="0"/>
      </a:spcAft>
      <a:defRPr sz="1200" kern="1200">
        <a:solidFill>
          <a:schemeClr val="tx1"/>
        </a:solidFill>
        <a:latin typeface="Trebuchet MS" pitchFamily="34" charset="0"/>
        <a:ea typeface="+mn-ea"/>
        <a:cs typeface="Arial" charset="0"/>
      </a:defRPr>
    </a:lvl4pPr>
    <a:lvl5pPr marL="1828800" algn="l" rtl="0" fontAlgn="base">
      <a:spcBef>
        <a:spcPct val="0"/>
      </a:spcBef>
      <a:spcAft>
        <a:spcPct val="0"/>
      </a:spcAft>
      <a:defRPr sz="1200" kern="1200">
        <a:solidFill>
          <a:schemeClr val="tx1"/>
        </a:solidFill>
        <a:latin typeface="Trebuchet MS" pitchFamily="34" charset="0"/>
        <a:ea typeface="+mn-ea"/>
        <a:cs typeface="Arial" charset="0"/>
      </a:defRPr>
    </a:lvl5pPr>
    <a:lvl6pPr marL="2286000" algn="l" defTabSz="914400" rtl="0" eaLnBrk="1" latinLnBrk="0" hangingPunct="1">
      <a:defRPr sz="1200" kern="1200">
        <a:solidFill>
          <a:schemeClr val="tx1"/>
        </a:solidFill>
        <a:latin typeface="Trebuchet MS" pitchFamily="34" charset="0"/>
        <a:ea typeface="+mn-ea"/>
        <a:cs typeface="Arial" charset="0"/>
      </a:defRPr>
    </a:lvl6pPr>
    <a:lvl7pPr marL="2743200" algn="l" defTabSz="914400" rtl="0" eaLnBrk="1" latinLnBrk="0" hangingPunct="1">
      <a:defRPr sz="1200" kern="1200">
        <a:solidFill>
          <a:schemeClr val="tx1"/>
        </a:solidFill>
        <a:latin typeface="Trebuchet MS" pitchFamily="34" charset="0"/>
        <a:ea typeface="+mn-ea"/>
        <a:cs typeface="Arial" charset="0"/>
      </a:defRPr>
    </a:lvl7pPr>
    <a:lvl8pPr marL="3200400" algn="l" defTabSz="914400" rtl="0" eaLnBrk="1" latinLnBrk="0" hangingPunct="1">
      <a:defRPr sz="1200" kern="1200">
        <a:solidFill>
          <a:schemeClr val="tx1"/>
        </a:solidFill>
        <a:latin typeface="Trebuchet MS" pitchFamily="34" charset="0"/>
        <a:ea typeface="+mn-ea"/>
        <a:cs typeface="Arial" charset="0"/>
      </a:defRPr>
    </a:lvl8pPr>
    <a:lvl9pPr marL="3657600" algn="l" defTabSz="914400" rtl="0" eaLnBrk="1" latinLnBrk="0" hangingPunct="1">
      <a:defRPr sz="1200" kern="1200">
        <a:solidFill>
          <a:schemeClr val="tx1"/>
        </a:solidFill>
        <a:latin typeface="Trebuchet MS" pitchFamily="34" charset="0"/>
        <a:ea typeface="+mn-ea"/>
        <a:cs typeface="Arial" charset="0"/>
      </a:defRPr>
    </a:lvl9pPr>
  </p:defaultTextStyle>
  <p:extLst>
    <p:ext uri="{EFAFB233-063F-42B5-8137-9DF3F51BA10A}">
      <p15:sldGuideLst xmlns:p15="http://schemas.microsoft.com/office/powerpoint/2012/main">
        <p15:guide id="1" orient="horz" pos="3950">
          <p15:clr>
            <a:srgbClr val="A4A3A4"/>
          </p15:clr>
        </p15:guide>
        <p15:guide id="2" pos="2257">
          <p15:clr>
            <a:srgbClr val="A4A3A4"/>
          </p15:clr>
        </p15:guide>
        <p15:guide id="3" pos="4174">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0" userDrawn="1">
          <p15:clr>
            <a:srgbClr val="A4A3A4"/>
          </p15:clr>
        </p15:guide>
        <p15:guide id="3" orient="horz" pos="3025" userDrawn="1">
          <p15:clr>
            <a:srgbClr val="A4A3A4"/>
          </p15:clr>
        </p15:guide>
        <p15:guide id="4"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56AC"/>
    <a:srgbClr val="C1E0FF"/>
    <a:srgbClr val="002060"/>
    <a:srgbClr val="B5ECF9"/>
    <a:srgbClr val="0071E2"/>
    <a:srgbClr val="E0F3F4"/>
    <a:srgbClr val="8BC5FF"/>
    <a:srgbClr val="5D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4FBB4-90DD-41FF-8505-B87EDF812802}" v="727" dt="2023-03-28T15:55:48.900"/>
    <p1510:client id="{29273B6A-2C20-10E6-7299-1D077F397E5A}" v="221" dt="2023-04-13T14:12:55.070"/>
    <p1510:client id="{5BEB946A-A7DB-5AED-123D-7647D131F59E}" v="74" dt="2023-04-13T14:24:05.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5933" autoAdjust="0"/>
  </p:normalViewPr>
  <p:slideViewPr>
    <p:cSldViewPr snapToGrid="0">
      <p:cViewPr varScale="1">
        <p:scale>
          <a:sx n="72" d="100"/>
          <a:sy n="72" d="100"/>
        </p:scale>
        <p:origin x="1560" y="60"/>
      </p:cViewPr>
      <p:guideLst>
        <p:guide orient="horz" pos="3950"/>
        <p:guide pos="2257"/>
        <p:guide pos="41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83" d="100"/>
          <a:sy n="83" d="100"/>
        </p:scale>
        <p:origin x="3816" y="84"/>
      </p:cViewPr>
      <p:guideLst>
        <p:guide orient="horz" pos="2929"/>
        <p:guide pos="2160"/>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gs" Target="tags/tag1.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hdr" sz="quarter"/>
          </p:nvPr>
        </p:nvSpPr>
        <p:spPr bwMode="auto">
          <a:xfrm>
            <a:off x="0" y="0"/>
            <a:ext cx="3169920" cy="480388"/>
          </a:xfrm>
          <a:prstGeom prst="rect">
            <a:avLst/>
          </a:prstGeom>
          <a:noFill/>
          <a:ln w="9525">
            <a:noFill/>
            <a:miter lim="800000"/>
            <a:headEnd/>
            <a:tailEnd/>
          </a:ln>
          <a:effectLst/>
        </p:spPr>
        <p:txBody>
          <a:bodyPr vert="horz" wrap="square" lIns="95902" tIns="47952" rIns="95902" bIns="47952" numCol="1" anchor="t" anchorCtr="0" compatLnSpc="1">
            <a:prstTxWarp prst="textNoShape">
              <a:avLst/>
            </a:prstTxWarp>
          </a:bodyPr>
          <a:lstStyle>
            <a:lvl1pPr defTabSz="959626">
              <a:defRPr>
                <a:latin typeface="Arial" charset="0"/>
                <a:cs typeface="+mn-cs"/>
              </a:defRPr>
            </a:lvl1pPr>
          </a:lstStyle>
          <a:p>
            <a:pPr>
              <a:defRPr/>
            </a:pPr>
            <a:endParaRPr lang="en-US" dirty="0"/>
          </a:p>
        </p:txBody>
      </p:sp>
      <p:sp>
        <p:nvSpPr>
          <p:cNvPr id="225283" name="Rectangle 3"/>
          <p:cNvSpPr>
            <a:spLocks noGrp="1" noChangeArrowheads="1"/>
          </p:cNvSpPr>
          <p:nvPr>
            <p:ph type="dt" sz="quarter" idx="1"/>
          </p:nvPr>
        </p:nvSpPr>
        <p:spPr bwMode="auto">
          <a:xfrm>
            <a:off x="4143587" y="0"/>
            <a:ext cx="3169920" cy="480388"/>
          </a:xfrm>
          <a:prstGeom prst="rect">
            <a:avLst/>
          </a:prstGeom>
          <a:noFill/>
          <a:ln w="9525">
            <a:noFill/>
            <a:miter lim="800000"/>
            <a:headEnd/>
            <a:tailEnd/>
          </a:ln>
          <a:effectLst/>
        </p:spPr>
        <p:txBody>
          <a:bodyPr vert="horz" wrap="square" lIns="95902" tIns="47952" rIns="95902" bIns="47952" numCol="1" anchor="t" anchorCtr="0" compatLnSpc="1">
            <a:prstTxWarp prst="textNoShape">
              <a:avLst/>
            </a:prstTxWarp>
          </a:bodyPr>
          <a:lstStyle>
            <a:lvl1pPr algn="r" defTabSz="959626">
              <a:defRPr>
                <a:latin typeface="Arial" charset="0"/>
                <a:cs typeface="+mn-cs"/>
              </a:defRPr>
            </a:lvl1pPr>
          </a:lstStyle>
          <a:p>
            <a:pPr>
              <a:defRPr/>
            </a:pPr>
            <a:endParaRPr lang="en-US" dirty="0"/>
          </a:p>
        </p:txBody>
      </p:sp>
      <p:sp>
        <p:nvSpPr>
          <p:cNvPr id="225284" name="Rectangle 4"/>
          <p:cNvSpPr>
            <a:spLocks noGrp="1" noChangeArrowheads="1"/>
          </p:cNvSpPr>
          <p:nvPr>
            <p:ph type="ftr" sz="quarter" idx="2"/>
          </p:nvPr>
        </p:nvSpPr>
        <p:spPr bwMode="auto">
          <a:xfrm>
            <a:off x="0" y="9119173"/>
            <a:ext cx="3169920" cy="480388"/>
          </a:xfrm>
          <a:prstGeom prst="rect">
            <a:avLst/>
          </a:prstGeom>
          <a:noFill/>
          <a:ln w="9525">
            <a:noFill/>
            <a:miter lim="800000"/>
            <a:headEnd/>
            <a:tailEnd/>
          </a:ln>
          <a:effectLst/>
        </p:spPr>
        <p:txBody>
          <a:bodyPr vert="horz" wrap="square" lIns="95902" tIns="47952" rIns="95902" bIns="47952" numCol="1" anchor="b" anchorCtr="0" compatLnSpc="1">
            <a:prstTxWarp prst="textNoShape">
              <a:avLst/>
            </a:prstTxWarp>
          </a:bodyPr>
          <a:lstStyle>
            <a:lvl1pPr defTabSz="959626">
              <a:defRPr>
                <a:latin typeface="Arial" charset="0"/>
                <a:cs typeface="+mn-cs"/>
              </a:defRPr>
            </a:lvl1pPr>
          </a:lstStyle>
          <a:p>
            <a:pPr>
              <a:defRPr/>
            </a:pPr>
            <a:endParaRPr lang="en-US" dirty="0"/>
          </a:p>
        </p:txBody>
      </p:sp>
      <p:sp>
        <p:nvSpPr>
          <p:cNvPr id="225285" name="Rectangle 5"/>
          <p:cNvSpPr>
            <a:spLocks noGrp="1" noChangeArrowheads="1"/>
          </p:cNvSpPr>
          <p:nvPr>
            <p:ph type="sldNum" sz="quarter" idx="3"/>
          </p:nvPr>
        </p:nvSpPr>
        <p:spPr bwMode="auto">
          <a:xfrm>
            <a:off x="4143587" y="9119173"/>
            <a:ext cx="3169920" cy="480388"/>
          </a:xfrm>
          <a:prstGeom prst="rect">
            <a:avLst/>
          </a:prstGeom>
          <a:noFill/>
          <a:ln w="9525">
            <a:noFill/>
            <a:miter lim="800000"/>
            <a:headEnd/>
            <a:tailEnd/>
          </a:ln>
          <a:effectLst/>
        </p:spPr>
        <p:txBody>
          <a:bodyPr vert="horz" wrap="square" lIns="95902" tIns="47952" rIns="95902" bIns="47952" numCol="1" anchor="b" anchorCtr="0" compatLnSpc="1">
            <a:prstTxWarp prst="textNoShape">
              <a:avLst/>
            </a:prstTxWarp>
          </a:bodyPr>
          <a:lstStyle>
            <a:lvl1pPr algn="r" defTabSz="959626">
              <a:defRPr>
                <a:latin typeface="Arial" charset="0"/>
                <a:cs typeface="+mn-cs"/>
              </a:defRPr>
            </a:lvl1pPr>
          </a:lstStyle>
          <a:p>
            <a:pPr>
              <a:defRPr/>
            </a:pPr>
            <a:fld id="{AE02B7E7-18F5-4027-B442-5D93F1D858DA}" type="slidenum">
              <a:rPr lang="en-US"/>
              <a:pPr>
                <a:defRPr/>
              </a:pPr>
              <a:t>‹#›</a:t>
            </a:fld>
            <a:endParaRPr lang="en-US" dirty="0"/>
          </a:p>
        </p:txBody>
      </p:sp>
    </p:spTree>
    <p:extLst>
      <p:ext uri="{BB962C8B-B14F-4D97-AF65-F5344CB8AC3E}">
        <p14:creationId xmlns:p14="http://schemas.microsoft.com/office/powerpoint/2010/main" val="25831539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dt" idx="1"/>
          </p:nvPr>
        </p:nvSpPr>
        <p:spPr bwMode="auto">
          <a:xfrm>
            <a:off x="0" y="9160489"/>
            <a:ext cx="1755648" cy="377752"/>
          </a:xfrm>
          <a:prstGeom prst="rect">
            <a:avLst/>
          </a:prstGeom>
          <a:noFill/>
          <a:ln w="9525">
            <a:noFill/>
            <a:miter lim="800000"/>
            <a:headEnd/>
            <a:tailEnd/>
          </a:ln>
          <a:effectLst/>
        </p:spPr>
        <p:txBody>
          <a:bodyPr vert="horz" wrap="square" lIns="96621" tIns="48311" rIns="96621" bIns="48311" numCol="1" anchor="t" anchorCtr="0" compatLnSpc="1">
            <a:prstTxWarp prst="textNoShape">
              <a:avLst/>
            </a:prstTxWarp>
          </a:bodyPr>
          <a:lstStyle>
            <a:lvl1pPr algn="r" defTabSz="966312">
              <a:defRPr sz="1000">
                <a:latin typeface="Arial" charset="0"/>
                <a:cs typeface="+mn-cs"/>
              </a:defRPr>
            </a:lvl1pPr>
          </a:lstStyle>
          <a:p>
            <a:pPr algn="l">
              <a:defRPr/>
            </a:pPr>
            <a:r>
              <a:rPr lang="en-US" dirty="0"/>
              <a:t>Revised:</a:t>
            </a:r>
          </a:p>
          <a:p>
            <a:pPr algn="l">
              <a:defRPr/>
            </a:pPr>
            <a:r>
              <a:rPr lang="en-US" dirty="0"/>
              <a:t>02/2018</a:t>
            </a:r>
          </a:p>
        </p:txBody>
      </p:sp>
      <p:sp>
        <p:nvSpPr>
          <p:cNvPr id="40964" name="Rectangle 4"/>
          <p:cNvSpPr>
            <a:spLocks noGrp="1" noRot="1" noChangeAspect="1" noChangeArrowheads="1" noTextEdit="1"/>
          </p:cNvSpPr>
          <p:nvPr>
            <p:ph type="sldImg" idx="2"/>
          </p:nvPr>
        </p:nvSpPr>
        <p:spPr bwMode="auto">
          <a:xfrm>
            <a:off x="2005013" y="471488"/>
            <a:ext cx="3305175" cy="2479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390143" y="3116454"/>
            <a:ext cx="6534912" cy="6044034"/>
          </a:xfrm>
          <a:prstGeom prst="rect">
            <a:avLst/>
          </a:prstGeom>
          <a:noFill/>
          <a:ln w="9525">
            <a:noFill/>
            <a:miter lim="800000"/>
            <a:headEnd/>
            <a:tailEnd/>
          </a:ln>
          <a:effectLst/>
        </p:spPr>
        <p:txBody>
          <a:bodyPr vert="horz" wrap="square" lIns="96621" tIns="48311" rIns="96621" bIns="4831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815227" y="9160489"/>
            <a:ext cx="5473662" cy="377752"/>
          </a:xfrm>
          <a:prstGeom prst="rect">
            <a:avLst/>
          </a:prstGeom>
          <a:noFill/>
          <a:ln w="9525">
            <a:noFill/>
            <a:miter lim="800000"/>
            <a:headEnd/>
            <a:tailEnd/>
          </a:ln>
          <a:effectLst/>
        </p:spPr>
        <p:txBody>
          <a:bodyPr vert="horz" wrap="square" lIns="96621" tIns="48311" rIns="96621" bIns="48311" numCol="1" anchor="t" anchorCtr="0" compatLnSpc="1">
            <a:prstTxWarp prst="textNoShape">
              <a:avLst/>
            </a:prstTxWarp>
          </a:bodyPr>
          <a:lstStyle>
            <a:lvl1pPr algn="ctr" defTabSz="966312">
              <a:defRPr sz="1000">
                <a:latin typeface="Arial" charset="0"/>
                <a:cs typeface="+mn-cs"/>
              </a:defRPr>
            </a:lvl1p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6151" name="Rectangle 7"/>
          <p:cNvSpPr>
            <a:spLocks noGrp="1" noChangeArrowheads="1"/>
          </p:cNvSpPr>
          <p:nvPr>
            <p:ph type="sldNum" sz="quarter" idx="5"/>
          </p:nvPr>
        </p:nvSpPr>
        <p:spPr bwMode="auto">
          <a:xfrm>
            <a:off x="5559552" y="9160489"/>
            <a:ext cx="1755648" cy="377752"/>
          </a:xfrm>
          <a:prstGeom prst="rect">
            <a:avLst/>
          </a:prstGeom>
          <a:noFill/>
          <a:ln w="9525">
            <a:noFill/>
            <a:miter lim="800000"/>
            <a:headEnd/>
            <a:tailEnd/>
          </a:ln>
          <a:effectLst/>
        </p:spPr>
        <p:txBody>
          <a:bodyPr vert="horz" wrap="square" lIns="96621" tIns="48311" rIns="96621" bIns="48311" numCol="1" anchor="t" anchorCtr="0" compatLnSpc="1">
            <a:prstTxWarp prst="textNoShape">
              <a:avLst/>
            </a:prstTxWarp>
          </a:bodyPr>
          <a:lstStyle>
            <a:lvl1pPr algn="r" defTabSz="966312">
              <a:defRPr sz="1000">
                <a:latin typeface="Arial" charset="0"/>
                <a:cs typeface="+mn-cs"/>
              </a:defRPr>
            </a:lvl1pPr>
          </a:lstStyle>
          <a:p>
            <a:pPr>
              <a:defRPr/>
            </a:pPr>
            <a:r>
              <a:rPr lang="en-US" dirty="0"/>
              <a:t>Session 12</a:t>
            </a:r>
          </a:p>
          <a:p>
            <a:pPr>
              <a:defRPr/>
            </a:pPr>
            <a:r>
              <a:rPr lang="en-US" dirty="0"/>
              <a:t>Page </a:t>
            </a:r>
            <a:fld id="{3AAEAE3D-D367-48DB-B802-6F865EE12986}" type="slidenum">
              <a:rPr lang="en-US" smtClean="0"/>
              <a:pPr>
                <a:defRPr/>
              </a:pPr>
              <a:t>‹#›</a:t>
            </a:fld>
            <a:r>
              <a:rPr lang="en-US" dirty="0"/>
              <a:t> of 42</a:t>
            </a:r>
          </a:p>
        </p:txBody>
      </p:sp>
      <p:cxnSp>
        <p:nvCxnSpPr>
          <p:cNvPr id="3" name="Straight Connector 2"/>
          <p:cNvCxnSpPr/>
          <p:nvPr/>
        </p:nvCxnSpPr>
        <p:spPr>
          <a:xfrm>
            <a:off x="487680" y="3022017"/>
            <a:ext cx="63398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362867"/>
      </p:ext>
    </p:extLst>
  </p:cSld>
  <p:clrMap bg1="lt1" tx1="dk1" bg2="lt2" tx2="dk2" accent1="accent1" accent2="accent2" accent3="accent3" accent4="accent4" accent5="accent5" accent6="accent6" hlink="hlink" folHlink="folHlink"/>
  <p:hf hdr="0"/>
  <p:notesStyle>
    <a:lvl1pPr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1pPr>
    <a:lvl2pPr marL="4572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2pPr>
    <a:lvl3pPr marL="9144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3pPr>
    <a:lvl4pPr marL="13716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4pPr>
    <a:lvl5pPr marL="18288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935163" y="276225"/>
            <a:ext cx="3397250" cy="2547938"/>
          </a:xfrm>
          <a:ln/>
        </p:spPr>
      </p:sp>
      <p:sp>
        <p:nvSpPr>
          <p:cNvPr id="41987"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a:t>
            </a:fld>
            <a:r>
              <a:rPr lang="en-US" dirty="0"/>
              <a:t> of 42</a:t>
            </a:r>
          </a:p>
        </p:txBody>
      </p:sp>
    </p:spTree>
    <p:extLst>
      <p:ext uri="{BB962C8B-B14F-4D97-AF65-F5344CB8AC3E}">
        <p14:creationId xmlns:p14="http://schemas.microsoft.com/office/powerpoint/2010/main" val="2659180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8650" y="227013"/>
            <a:ext cx="3398838" cy="2549525"/>
          </a:xfrm>
        </p:spPr>
      </p:sp>
      <p:sp>
        <p:nvSpPr>
          <p:cNvPr id="3" name="Notes Placeholder 2"/>
          <p:cNvSpPr>
            <a:spLocks noGrp="1"/>
          </p:cNvSpPr>
          <p:nvPr>
            <p:ph type="body" idx="1"/>
          </p:nvPr>
        </p:nvSpPr>
        <p:spPr>
          <a:xfrm>
            <a:off x="468924" y="3116454"/>
            <a:ext cx="6389077"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10</a:t>
            </a:fld>
            <a:r>
              <a:rPr lang="en-US" dirty="0"/>
              <a:t> of 42</a:t>
            </a:r>
          </a:p>
        </p:txBody>
      </p:sp>
    </p:spTree>
    <p:extLst>
      <p:ext uri="{BB962C8B-B14F-4D97-AF65-F5344CB8AC3E}">
        <p14:creationId xmlns:p14="http://schemas.microsoft.com/office/powerpoint/2010/main" val="2773194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946275" y="215900"/>
            <a:ext cx="3400425" cy="2549525"/>
          </a:xfrm>
          <a:ln/>
        </p:spPr>
      </p:sp>
      <p:sp>
        <p:nvSpPr>
          <p:cNvPr id="25603" name="Notes Placeholder 2"/>
          <p:cNvSpPr>
            <a:spLocks noGrp="1"/>
          </p:cNvSpPr>
          <p:nvPr>
            <p:ph type="body" idx="1"/>
          </p:nvPr>
        </p:nvSpPr>
        <p:spPr>
          <a:xfrm>
            <a:off x="468923" y="3116454"/>
            <a:ext cx="6400800" cy="6044034"/>
          </a:xfrm>
          <a:ln/>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11</a:t>
            </a:fld>
            <a:r>
              <a:rPr lang="en-US" dirty="0"/>
              <a:t> of 42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922463" y="227013"/>
            <a:ext cx="3400425" cy="2549525"/>
          </a:xfrm>
          <a:ln/>
        </p:spPr>
      </p:sp>
      <p:sp>
        <p:nvSpPr>
          <p:cNvPr id="55299" name="Notes Placeholder 2"/>
          <p:cNvSpPr>
            <a:spLocks noGrp="1"/>
          </p:cNvSpPr>
          <p:nvPr>
            <p:ph type="body" idx="1"/>
          </p:nvPr>
        </p:nvSpPr>
        <p:spPr>
          <a:xfrm>
            <a:off x="468923" y="3116454"/>
            <a:ext cx="64008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12</a:t>
            </a:fld>
            <a:r>
              <a:rPr lang="en-US" dirty="0"/>
              <a:t> of 42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924050" y="276225"/>
            <a:ext cx="3397250" cy="2547938"/>
          </a:xfrm>
          <a:ln/>
        </p:spPr>
      </p:sp>
      <p:sp>
        <p:nvSpPr>
          <p:cNvPr id="56323" name="Notes Placeholder 2"/>
          <p:cNvSpPr>
            <a:spLocks noGrp="1"/>
          </p:cNvSpPr>
          <p:nvPr>
            <p:ph type="body" idx="1"/>
          </p:nvPr>
        </p:nvSpPr>
        <p:spPr>
          <a:xfrm>
            <a:off x="468924" y="3116454"/>
            <a:ext cx="6424246"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b="1" i="1" dirty="0">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13</a:t>
            </a:fld>
            <a:r>
              <a:rPr lang="en-US" dirty="0"/>
              <a:t> of 42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3575" y="215900"/>
            <a:ext cx="3400425" cy="2549525"/>
          </a:xfrm>
        </p:spPr>
      </p:sp>
      <p:sp>
        <p:nvSpPr>
          <p:cNvPr id="3" name="Notes Placeholder 2"/>
          <p:cNvSpPr>
            <a:spLocks noGrp="1"/>
          </p:cNvSpPr>
          <p:nvPr>
            <p:ph type="body" idx="1"/>
          </p:nvPr>
        </p:nvSpPr>
        <p:spPr>
          <a:xfrm>
            <a:off x="445478" y="3116454"/>
            <a:ext cx="6435969" cy="6044034"/>
          </a:xfrm>
        </p:spPr>
        <p:txBody>
          <a:bodyPr/>
          <a:lstStyle/>
          <a:p>
            <a:pPr>
              <a:lnSpc>
                <a:spcPct val="100000"/>
              </a:lnSpc>
              <a:spcBef>
                <a:spcPts val="0"/>
              </a:spcBef>
            </a:pPr>
            <a:endParaRPr lang="en-US" dirty="0">
              <a:solidFill>
                <a:srgbClr val="000000"/>
              </a:solidFill>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14</a:t>
            </a:fld>
            <a:r>
              <a:rPr lang="en-US" dirty="0"/>
              <a:t> of 42</a:t>
            </a:r>
          </a:p>
        </p:txBody>
      </p:sp>
    </p:spTree>
    <p:extLst>
      <p:ext uri="{BB962C8B-B14F-4D97-AF65-F5344CB8AC3E}">
        <p14:creationId xmlns:p14="http://schemas.microsoft.com/office/powerpoint/2010/main" val="4158961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6275" y="239713"/>
            <a:ext cx="3400425" cy="2549525"/>
          </a:xfrm>
        </p:spPr>
      </p:sp>
      <p:sp>
        <p:nvSpPr>
          <p:cNvPr id="3" name="Notes Placeholder 2"/>
          <p:cNvSpPr>
            <a:spLocks noGrp="1"/>
          </p:cNvSpPr>
          <p:nvPr>
            <p:ph type="body" idx="1"/>
          </p:nvPr>
        </p:nvSpPr>
        <p:spPr>
          <a:xfrm>
            <a:off x="468923" y="3116454"/>
            <a:ext cx="6400800" cy="6044034"/>
          </a:xfrm>
        </p:spPr>
        <p:txBody>
          <a:bodyPr/>
          <a:lstStyle/>
          <a:p>
            <a:pPr>
              <a:lnSpc>
                <a:spcPct val="100000"/>
              </a:lnSpc>
              <a:spcBef>
                <a:spcPts val="0"/>
              </a:spcBef>
            </a:pPr>
            <a:endParaRPr lang="en-US" dirty="0">
              <a:solidFill>
                <a:srgbClr val="000000"/>
              </a:solidFill>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15</a:t>
            </a:fld>
            <a:r>
              <a:rPr lang="en-US" dirty="0"/>
              <a:t> of 42</a:t>
            </a:r>
          </a:p>
        </p:txBody>
      </p:sp>
    </p:spTree>
    <p:extLst>
      <p:ext uri="{BB962C8B-B14F-4D97-AF65-F5344CB8AC3E}">
        <p14:creationId xmlns:p14="http://schemas.microsoft.com/office/powerpoint/2010/main" val="1814000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6275" y="227013"/>
            <a:ext cx="3400425" cy="2549525"/>
          </a:xfrm>
        </p:spPr>
      </p:sp>
      <p:sp>
        <p:nvSpPr>
          <p:cNvPr id="3" name="Notes Placeholder 2"/>
          <p:cNvSpPr>
            <a:spLocks noGrp="1"/>
          </p:cNvSpPr>
          <p:nvPr>
            <p:ph type="body" idx="1"/>
          </p:nvPr>
        </p:nvSpPr>
        <p:spPr>
          <a:xfrm>
            <a:off x="457200" y="3116454"/>
            <a:ext cx="6412524" cy="6044034"/>
          </a:xfrm>
        </p:spPr>
        <p:txBody>
          <a:bodyPr/>
          <a:lstStyle/>
          <a:p>
            <a:pPr>
              <a:lnSpc>
                <a:spcPct val="100000"/>
              </a:lnSpc>
              <a:spcBef>
                <a:spcPts val="0"/>
              </a:spcBef>
            </a:pPr>
            <a:endParaRPr lang="en-US" dirty="0">
              <a:solidFill>
                <a:srgbClr val="000000"/>
              </a:solidFill>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16</a:t>
            </a:fld>
            <a:r>
              <a:rPr lang="en-US" dirty="0"/>
              <a:t> of 42</a:t>
            </a:r>
          </a:p>
        </p:txBody>
      </p:sp>
    </p:spTree>
    <p:extLst>
      <p:ext uri="{BB962C8B-B14F-4D97-AF65-F5344CB8AC3E}">
        <p14:creationId xmlns:p14="http://schemas.microsoft.com/office/powerpoint/2010/main" val="43548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6275" y="227013"/>
            <a:ext cx="3400425" cy="2549525"/>
          </a:xfrm>
        </p:spPr>
      </p:sp>
      <p:sp>
        <p:nvSpPr>
          <p:cNvPr id="3" name="Notes Placeholder 2"/>
          <p:cNvSpPr>
            <a:spLocks noGrp="1"/>
          </p:cNvSpPr>
          <p:nvPr>
            <p:ph type="body" idx="1"/>
          </p:nvPr>
        </p:nvSpPr>
        <p:spPr>
          <a:xfrm>
            <a:off x="468923" y="3116454"/>
            <a:ext cx="6400800" cy="6044034"/>
          </a:xfrm>
        </p:spPr>
        <p:txBody>
          <a:bodyPr/>
          <a:lstStyle/>
          <a:p>
            <a:pPr>
              <a:lnSpc>
                <a:spcPct val="100000"/>
              </a:lnSpc>
              <a:spcBef>
                <a:spcPts val="0"/>
              </a:spcBef>
            </a:pPr>
            <a:endParaRPr lang="en-US" dirty="0">
              <a:solidFill>
                <a:srgbClr val="000000"/>
              </a:solidFill>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17</a:t>
            </a:fld>
            <a:r>
              <a:rPr lang="en-US" dirty="0"/>
              <a:t> of 42</a:t>
            </a:r>
          </a:p>
        </p:txBody>
      </p:sp>
    </p:spTree>
    <p:extLst>
      <p:ext uri="{BB962C8B-B14F-4D97-AF65-F5344CB8AC3E}">
        <p14:creationId xmlns:p14="http://schemas.microsoft.com/office/powerpoint/2010/main" val="435486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7388" y="227013"/>
            <a:ext cx="3400425" cy="2549525"/>
          </a:xfrm>
        </p:spPr>
      </p:sp>
      <p:sp>
        <p:nvSpPr>
          <p:cNvPr id="3" name="Notes Placeholder 2"/>
          <p:cNvSpPr>
            <a:spLocks noGrp="1"/>
          </p:cNvSpPr>
          <p:nvPr>
            <p:ph type="body" idx="1"/>
          </p:nvPr>
        </p:nvSpPr>
        <p:spPr>
          <a:xfrm>
            <a:off x="457201" y="3116454"/>
            <a:ext cx="6400801" cy="6044034"/>
          </a:xfrm>
        </p:spPr>
        <p:txBody>
          <a:bodyPr/>
          <a:lstStyle/>
          <a:p>
            <a:pPr>
              <a:lnSpc>
                <a:spcPct val="100000"/>
              </a:lnSpc>
              <a:spcBef>
                <a:spcPts val="0"/>
              </a:spcBef>
            </a:pPr>
            <a:endParaRPr lang="en-US" dirty="0">
              <a:solidFill>
                <a:srgbClr val="000000"/>
              </a:solidFill>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18</a:t>
            </a:fld>
            <a:r>
              <a:rPr lang="en-US" dirty="0"/>
              <a:t> of 42</a:t>
            </a:r>
          </a:p>
        </p:txBody>
      </p:sp>
    </p:spTree>
    <p:extLst>
      <p:ext uri="{BB962C8B-B14F-4D97-AF65-F5344CB8AC3E}">
        <p14:creationId xmlns:p14="http://schemas.microsoft.com/office/powerpoint/2010/main" val="43548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6275" y="239713"/>
            <a:ext cx="3400425" cy="2549525"/>
          </a:xfrm>
        </p:spPr>
      </p:sp>
      <p:sp>
        <p:nvSpPr>
          <p:cNvPr id="3" name="Notes Placeholder 2"/>
          <p:cNvSpPr>
            <a:spLocks noGrp="1"/>
          </p:cNvSpPr>
          <p:nvPr>
            <p:ph type="body" idx="1"/>
          </p:nvPr>
        </p:nvSpPr>
        <p:spPr>
          <a:xfrm>
            <a:off x="468923" y="3116454"/>
            <a:ext cx="6400800" cy="6044034"/>
          </a:xfrm>
        </p:spPr>
        <p:txBody>
          <a:bodyPr/>
          <a:lstStyle/>
          <a:p>
            <a:pPr>
              <a:lnSpc>
                <a:spcPct val="100000"/>
              </a:lnSpc>
              <a:spcBef>
                <a:spcPts val="0"/>
              </a:spcBef>
            </a:pPr>
            <a:endParaRPr lang="en-US" dirty="0">
              <a:solidFill>
                <a:srgbClr val="000000"/>
              </a:solidFill>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30</a:t>
            </a:fld>
            <a:r>
              <a:rPr lang="en-US" dirty="0"/>
              <a:t> of 42</a:t>
            </a:r>
          </a:p>
        </p:txBody>
      </p:sp>
    </p:spTree>
    <p:extLst>
      <p:ext uri="{BB962C8B-B14F-4D97-AF65-F5344CB8AC3E}">
        <p14:creationId xmlns:p14="http://schemas.microsoft.com/office/powerpoint/2010/main" val="204476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1946275" y="239713"/>
            <a:ext cx="3400425" cy="2549525"/>
          </a:xfrm>
          <a:ln/>
        </p:spPr>
      </p:sp>
      <p:sp>
        <p:nvSpPr>
          <p:cNvPr id="43011" name="Notes Placeholder 2"/>
          <p:cNvSpPr>
            <a:spLocks noGrp="1"/>
          </p:cNvSpPr>
          <p:nvPr>
            <p:ph type="body" idx="1"/>
          </p:nvPr>
        </p:nvSpPr>
        <p:spPr>
          <a:xfrm>
            <a:off x="468923" y="3116454"/>
            <a:ext cx="64008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2</a:t>
            </a:fld>
            <a:r>
              <a:rPr lang="en-US" dirty="0"/>
              <a:t> of 42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933575" y="215900"/>
            <a:ext cx="3400425" cy="2549525"/>
          </a:xfrm>
          <a:ln/>
        </p:spPr>
      </p:sp>
      <p:sp>
        <p:nvSpPr>
          <p:cNvPr id="25603" name="Notes Placeholder 2"/>
          <p:cNvSpPr>
            <a:spLocks noGrp="1"/>
          </p:cNvSpPr>
          <p:nvPr>
            <p:ph type="body" idx="1"/>
          </p:nvPr>
        </p:nvSpPr>
        <p:spPr>
          <a:xfrm>
            <a:off x="468924" y="3116454"/>
            <a:ext cx="6412523" cy="6044034"/>
          </a:xfrm>
          <a:ln/>
        </p:spPr>
        <p:txBody>
          <a:bodyPr/>
          <a:lstStyle/>
          <a:p>
            <a:pPr>
              <a:lnSpc>
                <a:spcPct val="100000"/>
              </a:lnSpc>
              <a:spcBef>
                <a:spcPts val="0"/>
              </a:spcBef>
            </a:pPr>
            <a:endParaRPr lang="en-US" b="1" i="1"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31</a:t>
            </a:fld>
            <a:r>
              <a:rPr lang="en-US" dirty="0"/>
              <a:t> of 42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946275" y="239713"/>
            <a:ext cx="3400425" cy="2549525"/>
          </a:xfrm>
          <a:ln/>
        </p:spPr>
      </p:sp>
      <p:sp>
        <p:nvSpPr>
          <p:cNvPr id="61444" name="Notes Placeholder 1"/>
          <p:cNvSpPr>
            <a:spLocks noGrp="1"/>
          </p:cNvSpPr>
          <p:nvPr>
            <p:ph type="body" idx="1"/>
          </p:nvPr>
        </p:nvSpPr>
        <p:spPr>
          <a:xfrm>
            <a:off x="468924" y="3116454"/>
            <a:ext cx="6389077"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32</a:t>
            </a:fld>
            <a:r>
              <a:rPr lang="en-US" dirty="0"/>
              <a:t> of 42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957388" y="261938"/>
            <a:ext cx="3400425" cy="2549525"/>
          </a:xfrm>
          <a:ln/>
        </p:spPr>
      </p:sp>
      <p:sp>
        <p:nvSpPr>
          <p:cNvPr id="61444" name="Notes Placeholder 1"/>
          <p:cNvSpPr>
            <a:spLocks noGrp="1"/>
          </p:cNvSpPr>
          <p:nvPr>
            <p:ph type="body" idx="1"/>
          </p:nvPr>
        </p:nvSpPr>
        <p:spPr>
          <a:xfrm>
            <a:off x="457199" y="3116454"/>
            <a:ext cx="6424247"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33</a:t>
            </a:fld>
            <a:r>
              <a:rPr lang="en-US" dirty="0"/>
              <a:t> of 42</a:t>
            </a:r>
          </a:p>
        </p:txBody>
      </p:sp>
    </p:spTree>
    <p:extLst>
      <p:ext uri="{BB962C8B-B14F-4D97-AF65-F5344CB8AC3E}">
        <p14:creationId xmlns:p14="http://schemas.microsoft.com/office/powerpoint/2010/main" val="620435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1957388" y="204788"/>
            <a:ext cx="3400425" cy="2549525"/>
          </a:xfrm>
          <a:ln/>
        </p:spPr>
      </p:sp>
      <p:sp>
        <p:nvSpPr>
          <p:cNvPr id="62468" name="Notes Placeholder 1"/>
          <p:cNvSpPr>
            <a:spLocks noGrp="1"/>
          </p:cNvSpPr>
          <p:nvPr>
            <p:ph type="body" idx="1"/>
          </p:nvPr>
        </p:nvSpPr>
        <p:spPr>
          <a:xfrm>
            <a:off x="457201" y="3116454"/>
            <a:ext cx="6435969"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34</a:t>
            </a:fld>
            <a:r>
              <a:rPr lang="en-US" dirty="0"/>
              <a:t> of 42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946275" y="239713"/>
            <a:ext cx="3400425" cy="2549525"/>
          </a:xfrm>
          <a:ln/>
        </p:spPr>
      </p:sp>
      <p:sp>
        <p:nvSpPr>
          <p:cNvPr id="63492" name="Notes Placeholder 1"/>
          <p:cNvSpPr>
            <a:spLocks noGrp="1"/>
          </p:cNvSpPr>
          <p:nvPr>
            <p:ph type="body" idx="1"/>
          </p:nvPr>
        </p:nvSpPr>
        <p:spPr>
          <a:xfrm>
            <a:off x="304801" y="3093008"/>
            <a:ext cx="6623510"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7349">
              <a:lnSpc>
                <a:spcPct val="100000"/>
              </a:lnSpc>
              <a:spcBef>
                <a:spcPts val="0"/>
              </a:spcBef>
              <a:defRPr/>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35</a:t>
            </a:fld>
            <a:r>
              <a:rPr lang="en-US" dirty="0"/>
              <a:t> of 42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1957388" y="239713"/>
            <a:ext cx="3400425" cy="2549525"/>
          </a:xfrm>
          <a:ln/>
        </p:spPr>
      </p:sp>
      <p:sp>
        <p:nvSpPr>
          <p:cNvPr id="64515" name="Notes Placeholder 2"/>
          <p:cNvSpPr>
            <a:spLocks noGrp="1"/>
          </p:cNvSpPr>
          <p:nvPr>
            <p:ph type="body" idx="1"/>
          </p:nvPr>
        </p:nvSpPr>
        <p:spPr>
          <a:xfrm>
            <a:off x="457201" y="3116454"/>
            <a:ext cx="6424246"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36</a:t>
            </a:fld>
            <a:r>
              <a:rPr lang="en-US" dirty="0"/>
              <a:t> of 42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946275" y="261938"/>
            <a:ext cx="3400425" cy="2549525"/>
          </a:xfrm>
          <a:ln/>
        </p:spPr>
      </p:sp>
      <p:sp>
        <p:nvSpPr>
          <p:cNvPr id="31747" name="Notes Placeholder 2"/>
          <p:cNvSpPr>
            <a:spLocks noGrp="1"/>
          </p:cNvSpPr>
          <p:nvPr>
            <p:ph type="body" idx="1"/>
          </p:nvPr>
        </p:nvSpPr>
        <p:spPr>
          <a:xfrm>
            <a:off x="480647" y="3116454"/>
            <a:ext cx="6400800" cy="6044034"/>
          </a:xfrm>
          <a:ln/>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37</a:t>
            </a:fld>
            <a:r>
              <a:rPr lang="en-US" dirty="0"/>
              <a:t> of 42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1933575" y="239713"/>
            <a:ext cx="3400425" cy="2549525"/>
          </a:xfrm>
          <a:ln/>
        </p:spPr>
      </p:sp>
      <p:sp>
        <p:nvSpPr>
          <p:cNvPr id="66563" name="Notes Placeholder 2"/>
          <p:cNvSpPr>
            <a:spLocks noGrp="1"/>
          </p:cNvSpPr>
          <p:nvPr>
            <p:ph type="body" idx="1"/>
          </p:nvPr>
        </p:nvSpPr>
        <p:spPr>
          <a:xfrm>
            <a:off x="457202" y="3116454"/>
            <a:ext cx="6424246"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38</a:t>
            </a:fld>
            <a:r>
              <a:rPr lang="en-US" dirty="0"/>
              <a:t> of 42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922463" y="239713"/>
            <a:ext cx="3400425" cy="2549525"/>
          </a:xfrm>
          <a:ln/>
        </p:spPr>
      </p:sp>
      <p:sp>
        <p:nvSpPr>
          <p:cNvPr id="68611" name="Notes Placeholder 2"/>
          <p:cNvSpPr>
            <a:spLocks noGrp="1"/>
          </p:cNvSpPr>
          <p:nvPr>
            <p:ph type="body" idx="1"/>
          </p:nvPr>
        </p:nvSpPr>
        <p:spPr>
          <a:xfrm>
            <a:off x="468923" y="3116454"/>
            <a:ext cx="64008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39</a:t>
            </a:fld>
            <a:r>
              <a:rPr lang="en-US" dirty="0"/>
              <a:t> of 42</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6275" y="227013"/>
            <a:ext cx="3400425" cy="2549525"/>
          </a:xfrm>
        </p:spPr>
      </p:sp>
      <p:sp>
        <p:nvSpPr>
          <p:cNvPr id="3" name="Notes Placeholder 2"/>
          <p:cNvSpPr>
            <a:spLocks noGrp="1"/>
          </p:cNvSpPr>
          <p:nvPr>
            <p:ph type="body" idx="1"/>
          </p:nvPr>
        </p:nvSpPr>
        <p:spPr>
          <a:xfrm>
            <a:off x="468923" y="3116454"/>
            <a:ext cx="6400801" cy="6044034"/>
          </a:xfrm>
        </p:spPr>
        <p:txBody>
          <a:bodyPr/>
          <a:lstStyle/>
          <a:p>
            <a:pPr>
              <a:lnSpc>
                <a:spcPct val="100000"/>
              </a:lnSpc>
              <a:spcBef>
                <a:spcPts val="0"/>
              </a:spcBef>
            </a:pPr>
            <a:endParaRPr lang="en-US" dirty="0">
              <a:solidFill>
                <a:srgbClr val="000000"/>
              </a:solidFill>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40</a:t>
            </a:fld>
            <a:r>
              <a:rPr lang="en-US" dirty="0"/>
              <a:t> of 42</a:t>
            </a:r>
          </a:p>
        </p:txBody>
      </p:sp>
    </p:spTree>
    <p:extLst>
      <p:ext uri="{BB962C8B-B14F-4D97-AF65-F5344CB8AC3E}">
        <p14:creationId xmlns:p14="http://schemas.microsoft.com/office/powerpoint/2010/main" val="103621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1946275" y="227013"/>
            <a:ext cx="3400425" cy="2549525"/>
          </a:xfrm>
          <a:ln/>
        </p:spPr>
      </p:sp>
      <p:sp>
        <p:nvSpPr>
          <p:cNvPr id="43011" name="Notes Placeholder 2"/>
          <p:cNvSpPr>
            <a:spLocks noGrp="1"/>
          </p:cNvSpPr>
          <p:nvPr>
            <p:ph type="body" idx="1"/>
          </p:nvPr>
        </p:nvSpPr>
        <p:spPr>
          <a:xfrm>
            <a:off x="468923" y="3116454"/>
            <a:ext cx="64008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3</a:t>
            </a:fld>
            <a:r>
              <a:rPr lang="en-US" dirty="0"/>
              <a:t> of 42</a:t>
            </a:r>
          </a:p>
        </p:txBody>
      </p:sp>
    </p:spTree>
    <p:extLst>
      <p:ext uri="{BB962C8B-B14F-4D97-AF65-F5344CB8AC3E}">
        <p14:creationId xmlns:p14="http://schemas.microsoft.com/office/powerpoint/2010/main" val="3236846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946275" y="215900"/>
            <a:ext cx="3400425" cy="2549525"/>
          </a:xfrm>
          <a:ln/>
        </p:spPr>
      </p:sp>
      <p:sp>
        <p:nvSpPr>
          <p:cNvPr id="69635" name="Notes Placeholder 2"/>
          <p:cNvSpPr>
            <a:spLocks noGrp="1"/>
          </p:cNvSpPr>
          <p:nvPr>
            <p:ph type="body" idx="1"/>
          </p:nvPr>
        </p:nvSpPr>
        <p:spPr>
          <a:xfrm>
            <a:off x="468924" y="3116454"/>
            <a:ext cx="6389077"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41</a:t>
            </a:fld>
            <a:r>
              <a:rPr lang="en-US" dirty="0"/>
              <a:t> of 42</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957388" y="227013"/>
            <a:ext cx="3400425" cy="2549525"/>
          </a:xfrm>
          <a:ln/>
        </p:spPr>
      </p:sp>
      <p:sp>
        <p:nvSpPr>
          <p:cNvPr id="71683" name="Notes Placeholder 2"/>
          <p:cNvSpPr>
            <a:spLocks noGrp="1"/>
          </p:cNvSpPr>
          <p:nvPr>
            <p:ph type="body" idx="1"/>
          </p:nvPr>
        </p:nvSpPr>
        <p:spPr>
          <a:xfrm>
            <a:off x="433755" y="3116454"/>
            <a:ext cx="6435969"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altLang="en-US" dirty="0">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42</a:t>
            </a:fld>
            <a:r>
              <a:rPr lang="en-US" dirty="0"/>
              <a:t> of 42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958975" y="215900"/>
            <a:ext cx="3398838" cy="2549525"/>
          </a:xfrm>
          <a:ln/>
        </p:spPr>
      </p:sp>
      <p:sp>
        <p:nvSpPr>
          <p:cNvPr id="72707" name="Notes Placeholder 2"/>
          <p:cNvSpPr>
            <a:spLocks noGrp="1"/>
          </p:cNvSpPr>
          <p:nvPr>
            <p:ph type="body" idx="1"/>
          </p:nvPr>
        </p:nvSpPr>
        <p:spPr>
          <a:xfrm>
            <a:off x="457202" y="3116454"/>
            <a:ext cx="6424246"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43</a:t>
            </a:fld>
            <a:r>
              <a:rPr lang="en-US" dirty="0"/>
              <a:t> of 42</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958975" y="215900"/>
            <a:ext cx="3398838" cy="2549525"/>
          </a:xfrm>
          <a:ln/>
        </p:spPr>
      </p:sp>
      <p:sp>
        <p:nvSpPr>
          <p:cNvPr id="72707" name="Notes Placeholder 2"/>
          <p:cNvSpPr>
            <a:spLocks noGrp="1"/>
          </p:cNvSpPr>
          <p:nvPr>
            <p:ph type="body" idx="1"/>
          </p:nvPr>
        </p:nvSpPr>
        <p:spPr>
          <a:xfrm>
            <a:off x="457202" y="3116454"/>
            <a:ext cx="6424246"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altLang="en-US" dirty="0">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44</a:t>
            </a:fld>
            <a:r>
              <a:rPr lang="en-US" dirty="0"/>
              <a:t> of 42</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946275" y="215900"/>
            <a:ext cx="3400425" cy="2549525"/>
          </a:xfrm>
          <a:ln/>
        </p:spPr>
      </p:sp>
      <p:sp>
        <p:nvSpPr>
          <p:cNvPr id="76804" name="Notes Placeholder 1"/>
          <p:cNvSpPr>
            <a:spLocks noGrp="1"/>
          </p:cNvSpPr>
          <p:nvPr>
            <p:ph type="body" idx="1"/>
          </p:nvPr>
        </p:nvSpPr>
        <p:spPr>
          <a:xfrm>
            <a:off x="457201" y="3116454"/>
            <a:ext cx="6424246"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46</a:t>
            </a:fld>
            <a:r>
              <a:rPr lang="en-US" dirty="0"/>
              <a:t> of 42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933575" y="239713"/>
            <a:ext cx="3400425" cy="2549525"/>
          </a:xfrm>
          <a:ln/>
        </p:spPr>
      </p:sp>
      <p:sp>
        <p:nvSpPr>
          <p:cNvPr id="45059" name="Notes Placeholder 2"/>
          <p:cNvSpPr>
            <a:spLocks noGrp="1"/>
          </p:cNvSpPr>
          <p:nvPr>
            <p:ph type="body" idx="1"/>
          </p:nvPr>
        </p:nvSpPr>
        <p:spPr>
          <a:xfrm>
            <a:off x="457200" y="3116454"/>
            <a:ext cx="641252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4</a:t>
            </a:fld>
            <a:r>
              <a:rPr lang="en-US" dirty="0"/>
              <a:t> of 42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946275" y="285750"/>
            <a:ext cx="3400425" cy="2549525"/>
          </a:xfrm>
          <a:ln/>
        </p:spPr>
      </p:sp>
      <p:sp>
        <p:nvSpPr>
          <p:cNvPr id="46083" name="Notes Placeholder 2"/>
          <p:cNvSpPr>
            <a:spLocks noGrp="1"/>
          </p:cNvSpPr>
          <p:nvPr>
            <p:ph type="body" idx="1"/>
          </p:nvPr>
        </p:nvSpPr>
        <p:spPr>
          <a:xfrm>
            <a:off x="480646" y="3116454"/>
            <a:ext cx="6389078"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7349">
              <a:lnSpc>
                <a:spcPct val="100000"/>
              </a:lnSpc>
              <a:spcBef>
                <a:spcPts val="0"/>
              </a:spcBef>
              <a:defRPr/>
            </a:pPr>
            <a:endParaRPr lang="en-US" b="1"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5</a:t>
            </a:fld>
            <a:r>
              <a:rPr lang="en-US" dirty="0"/>
              <a:t> of 42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6275" y="250825"/>
            <a:ext cx="3400425" cy="2549525"/>
          </a:xfrm>
        </p:spPr>
      </p:sp>
      <p:sp>
        <p:nvSpPr>
          <p:cNvPr id="3" name="Notes Placeholder 2"/>
          <p:cNvSpPr>
            <a:spLocks noGrp="1"/>
          </p:cNvSpPr>
          <p:nvPr>
            <p:ph type="body" idx="1"/>
          </p:nvPr>
        </p:nvSpPr>
        <p:spPr>
          <a:xfrm>
            <a:off x="480645" y="3116454"/>
            <a:ext cx="6377355" cy="6044034"/>
          </a:xfrm>
        </p:spPr>
        <p:txBody>
          <a:bodyPr/>
          <a:lstStyle/>
          <a:p>
            <a:pPr>
              <a:lnSpc>
                <a:spcPct val="100000"/>
              </a:lnSpc>
              <a:spcBef>
                <a:spcPts val="0"/>
              </a:spcBef>
            </a:pPr>
            <a:endParaRPr lang="en-US" b="1" i="1" dirty="0">
              <a:latin typeface="+mn-lt"/>
            </a:endParaRPr>
          </a:p>
          <a:p>
            <a:pPr>
              <a:lnSpc>
                <a:spcPct val="100000"/>
              </a:lnSpc>
              <a:spcBef>
                <a:spcPts val="0"/>
              </a:spcBef>
            </a:pPr>
            <a:endParaRPr lang="en-US" altLang="en-US" dirty="0">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6</a:t>
            </a:fld>
            <a:r>
              <a:rPr lang="en-US" dirty="0"/>
              <a:t> of 42</a:t>
            </a:r>
          </a:p>
        </p:txBody>
      </p:sp>
    </p:spTree>
    <p:extLst>
      <p:ext uri="{BB962C8B-B14F-4D97-AF65-F5344CB8AC3E}">
        <p14:creationId xmlns:p14="http://schemas.microsoft.com/office/powerpoint/2010/main" val="15530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922463" y="239713"/>
            <a:ext cx="3400425" cy="2549525"/>
          </a:xfrm>
          <a:ln/>
        </p:spPr>
      </p:sp>
      <p:sp>
        <p:nvSpPr>
          <p:cNvPr id="24579" name="Notes Placeholder 2"/>
          <p:cNvSpPr>
            <a:spLocks noGrp="1"/>
          </p:cNvSpPr>
          <p:nvPr>
            <p:ph type="body" idx="1"/>
          </p:nvPr>
        </p:nvSpPr>
        <p:spPr>
          <a:xfrm>
            <a:off x="457200" y="3116454"/>
            <a:ext cx="6400800" cy="6044034"/>
          </a:xfrm>
          <a:ln/>
        </p:spPr>
        <p:txBody>
          <a:bodyPr/>
          <a:lstStyle/>
          <a:p>
            <a:pPr marL="0" indent="0">
              <a:lnSpc>
                <a:spcPct val="100000"/>
              </a:lnSpc>
              <a:spcBef>
                <a:spcPts val="0"/>
              </a:spcBef>
              <a:buFont typeface="Arial" panose="020B0604020202020204" pitchFamily="34" charset="0"/>
              <a:buNone/>
            </a:pPr>
            <a:endParaRPr lang="en-US" dirty="0">
              <a:solidFill>
                <a:srgbClr val="000000"/>
              </a:solidFill>
              <a:latin typeface="+mn-lt"/>
            </a:endParaRPr>
          </a:p>
        </p:txBody>
      </p:sp>
      <p:sp>
        <p:nvSpPr>
          <p:cNvPr id="2" name="Date Placeholder 1"/>
          <p:cNvSpPr>
            <a:spLocks noGrp="1"/>
          </p:cNvSpPr>
          <p:nvPr>
            <p:ph type="dt" idx="10"/>
          </p:nvPr>
        </p:nvSpPr>
        <p:spPr/>
        <p:txBody>
          <a:bodyPr/>
          <a:lstStyle/>
          <a:p>
            <a:pPr algn="l">
              <a:defRPr/>
            </a:pPr>
            <a:r>
              <a:rPr lang="en-US" dirty="0"/>
              <a:t>Revised:</a:t>
            </a:r>
          </a:p>
          <a:p>
            <a:pPr algn="l">
              <a:defRPr/>
            </a:pPr>
            <a:r>
              <a:rPr lang="en-US" dirty="0"/>
              <a:t>02/2018</a:t>
            </a:r>
          </a:p>
        </p:txBody>
      </p:sp>
      <p:sp>
        <p:nvSpPr>
          <p:cNvPr id="6" name="Footer Placeholder 5"/>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7" name="Slide Number Placeholder 6"/>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7</a:t>
            </a:fld>
            <a:r>
              <a:rPr lang="en-US" dirty="0"/>
              <a:t> of 42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3575" y="261938"/>
            <a:ext cx="3400425" cy="2549525"/>
          </a:xfrm>
        </p:spPr>
      </p:sp>
      <p:sp>
        <p:nvSpPr>
          <p:cNvPr id="3" name="Notes Placeholder 2"/>
          <p:cNvSpPr>
            <a:spLocks noGrp="1"/>
          </p:cNvSpPr>
          <p:nvPr>
            <p:ph type="body" idx="1"/>
          </p:nvPr>
        </p:nvSpPr>
        <p:spPr>
          <a:xfrm>
            <a:off x="457201" y="3116454"/>
            <a:ext cx="6400800" cy="6044034"/>
          </a:xfrm>
        </p:spPr>
        <p:txBody>
          <a:bodyPr/>
          <a:lstStyle/>
          <a:p>
            <a:pPr>
              <a:lnSpc>
                <a:spcPct val="100000"/>
              </a:lnSpc>
              <a:spcBef>
                <a:spcPts val="0"/>
              </a:spcBef>
            </a:pPr>
            <a:endParaRPr lang="en-US" dirty="0">
              <a:solidFill>
                <a:srgbClr val="000000"/>
              </a:solidFill>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8</a:t>
            </a:fld>
            <a:r>
              <a:rPr lang="en-US" dirty="0"/>
              <a:t> of 42</a:t>
            </a:r>
          </a:p>
        </p:txBody>
      </p:sp>
    </p:spTree>
    <p:extLst>
      <p:ext uri="{BB962C8B-B14F-4D97-AF65-F5344CB8AC3E}">
        <p14:creationId xmlns:p14="http://schemas.microsoft.com/office/powerpoint/2010/main" val="10872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6275" y="239713"/>
            <a:ext cx="3400425" cy="2549525"/>
          </a:xfrm>
        </p:spPr>
      </p:sp>
      <p:sp>
        <p:nvSpPr>
          <p:cNvPr id="3" name="Notes Placeholder 2"/>
          <p:cNvSpPr>
            <a:spLocks noGrp="1"/>
          </p:cNvSpPr>
          <p:nvPr>
            <p:ph type="body" idx="1"/>
          </p:nvPr>
        </p:nvSpPr>
        <p:spPr>
          <a:xfrm>
            <a:off x="457200" y="3116454"/>
            <a:ext cx="6412524" cy="6044034"/>
          </a:xfrm>
        </p:spPr>
        <p:txBody>
          <a:bodyPr/>
          <a:lstStyle/>
          <a:p>
            <a:pPr marL="0" indent="0">
              <a:lnSpc>
                <a:spcPct val="100000"/>
              </a:lnSpc>
              <a:spcBef>
                <a:spcPts val="0"/>
              </a:spcBef>
              <a:buFont typeface="Arial" panose="020B0604020202020204" pitchFamily="34" charset="0"/>
              <a:buNone/>
            </a:pPr>
            <a:endParaRPr lang="en-US" dirty="0">
              <a:solidFill>
                <a:srgbClr val="000000"/>
              </a:solidFill>
              <a:latin typeface="+mn-lt"/>
            </a:endParaRPr>
          </a:p>
        </p:txBody>
      </p:sp>
      <p:sp>
        <p:nvSpPr>
          <p:cNvPr id="5" name="Date Placeholder 4"/>
          <p:cNvSpPr>
            <a:spLocks noGrp="1"/>
          </p:cNvSpPr>
          <p:nvPr>
            <p:ph type="dt" idx="10"/>
          </p:nvPr>
        </p:nvSpPr>
        <p:spPr/>
        <p:txBody>
          <a:bodyPr/>
          <a:lstStyle/>
          <a:p>
            <a:pPr algn="l">
              <a:defRPr/>
            </a:pPr>
            <a:r>
              <a:rPr lang="en-US" dirty="0"/>
              <a:t>Revised:</a:t>
            </a:r>
          </a:p>
          <a:p>
            <a:pPr algn="l">
              <a:defRPr/>
            </a:pPr>
            <a:r>
              <a:rPr lang="en-US" dirty="0"/>
              <a:t>02/2018</a:t>
            </a:r>
          </a:p>
        </p:txBody>
      </p:sp>
      <p:sp>
        <p:nvSpPr>
          <p:cNvPr id="8" name="Footer Placeholder 7"/>
          <p:cNvSpPr>
            <a:spLocks noGrp="1"/>
          </p:cNvSpPr>
          <p:nvPr>
            <p:ph type="ftr" sz="quarter" idx="11"/>
          </p:nvPr>
        </p:nvSpPr>
        <p:spPr/>
        <p:txBody>
          <a:bodyPr/>
          <a:lstStyle/>
          <a:p>
            <a:pPr>
              <a:defRPr/>
            </a:pPr>
            <a:r>
              <a:rPr lang="en-US" dirty="0"/>
              <a:t>DWI Detection and Standardized Field Sobriety Testing</a:t>
            </a:r>
          </a:p>
          <a:p>
            <a:pPr>
              <a:defRPr/>
            </a:pPr>
            <a:r>
              <a:rPr lang="en-US" dirty="0"/>
              <a:t>Processing the Arrested Subject, Report Writing, and Preparation for Trial</a:t>
            </a:r>
          </a:p>
        </p:txBody>
      </p:sp>
      <p:sp>
        <p:nvSpPr>
          <p:cNvPr id="9" name="Slide Number Placeholder 8"/>
          <p:cNvSpPr>
            <a:spLocks noGrp="1"/>
          </p:cNvSpPr>
          <p:nvPr>
            <p:ph type="sldNum" sz="quarter" idx="12"/>
          </p:nvPr>
        </p:nvSpPr>
        <p:spPr/>
        <p:txBody>
          <a:bodyPr/>
          <a:lstStyle/>
          <a:p>
            <a:pPr>
              <a:defRPr/>
            </a:pPr>
            <a:r>
              <a:rPr lang="en-US" dirty="0"/>
              <a:t>Session 12</a:t>
            </a:r>
          </a:p>
          <a:p>
            <a:pPr>
              <a:defRPr/>
            </a:pPr>
            <a:r>
              <a:rPr lang="en-US" dirty="0"/>
              <a:t>Page </a:t>
            </a:r>
            <a:fld id="{3AAEAE3D-D367-48DB-B802-6F865EE12986}" type="slidenum">
              <a:rPr lang="en-US" smtClean="0"/>
              <a:pPr>
                <a:defRPr/>
              </a:pPr>
              <a:t>9</a:t>
            </a:fld>
            <a:r>
              <a:rPr lang="en-US" dirty="0"/>
              <a:t> of 42</a:t>
            </a:r>
          </a:p>
        </p:txBody>
      </p:sp>
    </p:spTree>
    <p:extLst>
      <p:ext uri="{BB962C8B-B14F-4D97-AF65-F5344CB8AC3E}">
        <p14:creationId xmlns:p14="http://schemas.microsoft.com/office/powerpoint/2010/main" val="934542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Slide Number Placeholder 4"/>
          <p:cNvSpPr>
            <a:spLocks noGrp="1"/>
          </p:cNvSpPr>
          <p:nvPr>
            <p:ph type="sldNum" sz="quarter" idx="10"/>
          </p:nvPr>
        </p:nvSpPr>
        <p:spPr>
          <a:xfrm>
            <a:off x="6835775" y="6480587"/>
            <a:ext cx="2133600" cy="365125"/>
          </a:xfrm>
          <a:prstGeom prst="rect">
            <a:avLst/>
          </a:prstGeom>
        </p:spPr>
        <p:txBody>
          <a:bodyPr/>
          <a:lstStyle/>
          <a:p>
            <a:pPr>
              <a:defRPr/>
            </a:pPr>
            <a:r>
              <a:rPr lang="en-US" dirty="0"/>
              <a:t>11-</a:t>
            </a:r>
            <a:fld id="{D686DDAE-9F62-40D2-B8FA-C9766CF7F189}"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21214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79102"/>
            <a:ext cx="8229600" cy="640080"/>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hasCustomPrompt="1"/>
          </p:nvPr>
        </p:nvSpPr>
        <p:spPr>
          <a:xfrm>
            <a:off x="457200" y="1645920"/>
            <a:ext cx="8024884" cy="4386726"/>
          </a:xfrm>
        </p:spPr>
        <p:txBody>
          <a:bodyPr/>
          <a:lstStyle>
            <a:lvl1pPr>
              <a:defRPr sz="2600" b="0"/>
            </a:lvl1pPr>
            <a:lvl2pPr>
              <a:defRPr sz="2600" b="0"/>
            </a:lvl2pPr>
            <a:lvl3pPr>
              <a:defRPr sz="2600" b="0"/>
            </a:lvl3pPr>
            <a:lvl4pPr>
              <a:defRPr sz="2600" b="0"/>
            </a:lvl4pPr>
            <a:lvl5pPr>
              <a:defRPr sz="1800" b="0"/>
            </a:lvl5pPr>
          </a:lstStyle>
          <a:p>
            <a:pPr lvl="0"/>
            <a:r>
              <a:rPr lang="en-US" altLang="en-US" dirty="0"/>
              <a:t>First Level</a:t>
            </a:r>
          </a:p>
          <a:p>
            <a:pPr lvl="1"/>
            <a:r>
              <a:rPr lang="en-US" altLang="en-US" dirty="0"/>
              <a:t>Second level</a:t>
            </a:r>
          </a:p>
          <a:p>
            <a:pPr lvl="2"/>
            <a:r>
              <a:rPr lang="en-US" altLang="en-US" dirty="0"/>
              <a:t>Third level</a:t>
            </a:r>
          </a:p>
          <a:p>
            <a:pPr lvl="3"/>
            <a:r>
              <a:rPr lang="en-US" altLang="en-US" dirty="0"/>
              <a:t>Fourth level</a:t>
            </a:r>
          </a:p>
        </p:txBody>
      </p:sp>
      <p:sp>
        <p:nvSpPr>
          <p:cNvPr id="4" name="Slide Number Placeholder 21"/>
          <p:cNvSpPr>
            <a:spLocks noGrp="1"/>
          </p:cNvSpPr>
          <p:nvPr>
            <p:ph type="sldNum" sz="quarter" idx="10"/>
          </p:nvPr>
        </p:nvSpPr>
        <p:spPr>
          <a:xfrm>
            <a:off x="6835775" y="6480587"/>
            <a:ext cx="2133600" cy="365125"/>
          </a:xfrm>
          <a:prstGeom prst="rect">
            <a:avLst/>
          </a:prstGeom>
        </p:spPr>
        <p:txBody>
          <a:bodyPr/>
          <a:lstStyle>
            <a:lvl1pPr>
              <a:defRPr/>
            </a:lvl1pPr>
          </a:lstStyle>
          <a:p>
            <a:pPr>
              <a:defRPr/>
            </a:pPr>
            <a:r>
              <a:rPr lang="en-US" dirty="0"/>
              <a:t>11-</a:t>
            </a:r>
            <a:fld id="{D4AA26C7-7B8D-47CF-B634-62CFE3A4FB3E}"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25057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a:xfrm>
            <a:off x="6835775" y="6480587"/>
            <a:ext cx="2133600" cy="365125"/>
          </a:xfrm>
          <a:prstGeom prst="rect">
            <a:avLst/>
          </a:prstGeom>
        </p:spPr>
        <p:txBody>
          <a:bodyPr/>
          <a:lstStyle/>
          <a:p>
            <a:pPr>
              <a:defRPr/>
            </a:pPr>
            <a:r>
              <a:rPr lang="en-US" dirty="0"/>
              <a:t>11-</a:t>
            </a:r>
            <a:fld id="{D686DDAE-9F62-40D2-B8FA-C9766CF7F189}" type="slidenum">
              <a:rPr lang="en-US" smtClean="0"/>
              <a:pPr>
                <a:defRPr/>
              </a:pPr>
              <a:t>‹#›</a:t>
            </a:fld>
            <a:endParaRPr lang="en-US" dirty="0"/>
          </a:p>
        </p:txBody>
      </p:sp>
    </p:spTree>
    <p:custDataLst>
      <p:tags r:id="rId1"/>
    </p:custDataLst>
    <p:extLst>
      <p:ext uri="{BB962C8B-B14F-4D97-AF65-F5344CB8AC3E}">
        <p14:creationId xmlns:p14="http://schemas.microsoft.com/office/powerpoint/2010/main" val="916580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7"/>
          <p:cNvSpPr>
            <a:spLocks noChangeArrowheads="1"/>
          </p:cNvSpPr>
          <p:nvPr/>
        </p:nvSpPr>
        <p:spPr bwMode="auto">
          <a:xfrm>
            <a:off x="1524000" y="1066800"/>
            <a:ext cx="716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defRPr/>
            </a:pPr>
            <a:endParaRPr lang="en-US" altLang="en-US" b="1" dirty="0">
              <a:solidFill>
                <a:srgbClr val="003D7D"/>
              </a:solidFill>
              <a:latin typeface="Arial" charset="0"/>
            </a:endParaRPr>
          </a:p>
        </p:txBody>
      </p:sp>
      <p:sp>
        <p:nvSpPr>
          <p:cNvPr id="3" name="Content Placeholder 7"/>
          <p:cNvSpPr>
            <a:spLocks noGrp="1"/>
          </p:cNvSpPr>
          <p:nvPr>
            <p:ph sz="quarter" idx="1" hasCustomPrompt="1"/>
          </p:nvPr>
        </p:nvSpPr>
        <p:spPr>
          <a:xfrm>
            <a:off x="457200" y="1645920"/>
            <a:ext cx="8229600" cy="4572000"/>
          </a:xfrm>
          <a:prstGeom prst="rect">
            <a:avLst/>
          </a:prstGeom>
        </p:spPr>
        <p:txBody>
          <a:bodyPr/>
          <a:lstStyle>
            <a:lvl1pPr>
              <a:defRPr sz="2600" b="0"/>
            </a:lvl1pPr>
            <a:lvl2pPr>
              <a:defRPr sz="2600" b="0"/>
            </a:lvl2pPr>
            <a:lvl3pPr>
              <a:defRPr sz="2600" b="0"/>
            </a:lvl3pPr>
            <a:lvl4pPr>
              <a:defRPr sz="2600" b="0"/>
            </a:lvl4pPr>
            <a:lvl5pPr>
              <a:defRPr sz="1800" b="0"/>
            </a:lvl5pPr>
          </a:lstStyle>
          <a:p>
            <a:pPr lvl="0"/>
            <a:r>
              <a:rPr lang="en-US" altLang="en-US" dirty="0"/>
              <a:t>First Level</a:t>
            </a:r>
          </a:p>
          <a:p>
            <a:pPr lvl="1"/>
            <a:r>
              <a:rPr lang="en-US" altLang="en-US" dirty="0"/>
              <a:t>Second level</a:t>
            </a:r>
          </a:p>
          <a:p>
            <a:pPr lvl="2"/>
            <a:r>
              <a:rPr lang="en-US" altLang="en-US" dirty="0"/>
              <a:t>Third level</a:t>
            </a:r>
          </a:p>
          <a:p>
            <a:pPr lvl="3"/>
            <a:r>
              <a:rPr lang="en-US" altLang="en-US" dirty="0"/>
              <a:t>Fourth level</a:t>
            </a:r>
          </a:p>
        </p:txBody>
      </p:sp>
      <p:sp>
        <p:nvSpPr>
          <p:cNvPr id="4" name="Title 1"/>
          <p:cNvSpPr>
            <a:spLocks noGrp="1"/>
          </p:cNvSpPr>
          <p:nvPr>
            <p:ph type="title"/>
          </p:nvPr>
        </p:nvSpPr>
        <p:spPr>
          <a:xfrm>
            <a:off x="457200" y="640080"/>
            <a:ext cx="8229600" cy="640080"/>
          </a:xfrm>
          <a:prstGeom prst="rect">
            <a:avLst/>
          </a:prstGeom>
        </p:spPr>
        <p:txBody>
          <a:bodyPr/>
          <a:lstStyle/>
          <a:p>
            <a:r>
              <a:rPr lang="en-US" dirty="0"/>
              <a:t>Click to edit Master title style</a:t>
            </a:r>
          </a:p>
        </p:txBody>
      </p:sp>
      <p:sp>
        <p:nvSpPr>
          <p:cNvPr id="9" name="Slide Number Placeholder 8">
            <a:extLst>
              <a:ext uri="{FF2B5EF4-FFF2-40B4-BE49-F238E27FC236}">
                <a16:creationId xmlns:a16="http://schemas.microsoft.com/office/drawing/2014/main" id="{E5E5908E-5ED7-440D-896E-6A2484CBEA0E}"/>
              </a:ext>
            </a:extLst>
          </p:cNvPr>
          <p:cNvSpPr>
            <a:spLocks noGrp="1"/>
          </p:cNvSpPr>
          <p:nvPr>
            <p:ph type="sldNum" sz="quarter" idx="10"/>
          </p:nvPr>
        </p:nvSpPr>
        <p:spPr/>
        <p:txBody>
          <a:bodyPr/>
          <a:lstStyle/>
          <a:p>
            <a:pPr>
              <a:defRPr/>
            </a:pPr>
            <a:r>
              <a:rPr lang="en-US" dirty="0"/>
              <a:t>11-</a:t>
            </a:r>
            <a:fld id="{C7923850-DE8F-43C2-80E4-423E2120B0E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15946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40080"/>
            <a:ext cx="8229600" cy="640080"/>
          </a:xfrm>
          <a:prstGeom prst="rect">
            <a:avLst/>
          </a:prstGeom>
        </p:spPr>
        <p:txBody>
          <a:bodyPr/>
          <a:lstStyle/>
          <a:p>
            <a:r>
              <a:rPr lang="en-US" dirty="0"/>
              <a:t>Click to edit Master title style</a:t>
            </a:r>
          </a:p>
        </p:txBody>
      </p:sp>
      <p:sp>
        <p:nvSpPr>
          <p:cNvPr id="3" name="Slide Number Placeholder 2"/>
          <p:cNvSpPr>
            <a:spLocks noGrp="1"/>
          </p:cNvSpPr>
          <p:nvPr>
            <p:ph type="sldNum" sz="quarter" idx="10"/>
          </p:nvPr>
        </p:nvSpPr>
        <p:spPr>
          <a:xfrm>
            <a:off x="6835775" y="6480587"/>
            <a:ext cx="2133600" cy="365125"/>
          </a:xfrm>
          <a:prstGeom prst="rect">
            <a:avLst/>
          </a:prstGeom>
        </p:spPr>
        <p:txBody>
          <a:bodyPr/>
          <a:lstStyle/>
          <a:p>
            <a:pPr>
              <a:defRPr/>
            </a:pPr>
            <a:r>
              <a:rPr lang="en-US" dirty="0"/>
              <a:t>11-</a:t>
            </a:r>
            <a:fld id="{D686DDAE-9F62-40D2-B8FA-C9766CF7F189}" type="slidenum">
              <a:rPr lang="en-US" smtClean="0"/>
              <a:pPr>
                <a:defRPr/>
              </a:pPr>
              <a:t>‹#›</a:t>
            </a:fld>
            <a:endParaRPr lang="en-US" dirty="0"/>
          </a:p>
        </p:txBody>
      </p:sp>
    </p:spTree>
    <p:custDataLst>
      <p:tags r:id="rId1"/>
    </p:custDataLst>
    <p:extLst>
      <p:ext uri="{BB962C8B-B14F-4D97-AF65-F5344CB8AC3E}">
        <p14:creationId xmlns:p14="http://schemas.microsoft.com/office/powerpoint/2010/main" val="411301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title"/>
          </p:nvPr>
        </p:nvSpPr>
        <p:spPr bwMode="auto">
          <a:xfrm>
            <a:off x="457200" y="640080"/>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Title </a:t>
            </a:r>
          </a:p>
        </p:txBody>
      </p:sp>
      <p:sp>
        <p:nvSpPr>
          <p:cNvPr id="1029" name="Rectangle 6"/>
          <p:cNvSpPr>
            <a:spLocks noGrp="1" noChangeArrowheads="1"/>
          </p:cNvSpPr>
          <p:nvPr>
            <p:ph type="body" idx="1"/>
          </p:nvPr>
        </p:nvSpPr>
        <p:spPr bwMode="auto">
          <a:xfrm>
            <a:off x="457200" y="1645920"/>
            <a:ext cx="822960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First Level</a:t>
            </a:r>
          </a:p>
          <a:p>
            <a:pPr lvl="1"/>
            <a:r>
              <a:rPr lang="en-US" altLang="en-US" dirty="0"/>
              <a:t>Second level</a:t>
            </a:r>
          </a:p>
          <a:p>
            <a:pPr lvl="2"/>
            <a:r>
              <a:rPr lang="en-US" altLang="en-US" dirty="0"/>
              <a:t>Third level</a:t>
            </a:r>
          </a:p>
          <a:p>
            <a:pPr lvl="3"/>
            <a:r>
              <a:rPr lang="en-US" altLang="en-US" dirty="0"/>
              <a:t>Fourth level</a:t>
            </a:r>
          </a:p>
        </p:txBody>
      </p:sp>
      <p:sp>
        <p:nvSpPr>
          <p:cNvPr id="1030" name="Rectangle 7"/>
          <p:cNvSpPr>
            <a:spLocks noChangeArrowheads="1"/>
          </p:cNvSpPr>
          <p:nvPr/>
        </p:nvSpPr>
        <p:spPr bwMode="auto">
          <a:xfrm>
            <a:off x="1524000" y="1066800"/>
            <a:ext cx="716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defRPr/>
            </a:pPr>
            <a:endParaRPr lang="en-US" altLang="en-US" b="1" dirty="0">
              <a:solidFill>
                <a:srgbClr val="003D7D"/>
              </a:solidFill>
              <a:latin typeface="Arial" charset="0"/>
            </a:endParaRPr>
          </a:p>
        </p:txBody>
      </p:sp>
      <p:sp>
        <p:nvSpPr>
          <p:cNvPr id="11" name="Rectangle 10">
            <a:extLst>
              <a:ext uri="{FF2B5EF4-FFF2-40B4-BE49-F238E27FC236}">
                <a16:creationId xmlns:a16="http://schemas.microsoft.com/office/drawing/2014/main" id="{A20071A0-FB16-4136-85D9-55363E36CC78}"/>
              </a:ext>
            </a:extLst>
          </p:cNvPr>
          <p:cNvSpPr/>
          <p:nvPr userDrawn="1"/>
        </p:nvSpPr>
        <p:spPr>
          <a:xfrm>
            <a:off x="0" y="-11430"/>
            <a:ext cx="9144000" cy="365760"/>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Box 37">
            <a:extLst>
              <a:ext uri="{FF2B5EF4-FFF2-40B4-BE49-F238E27FC236}">
                <a16:creationId xmlns:a16="http://schemas.microsoft.com/office/drawing/2014/main" id="{9D3B4932-E2DB-49AE-905D-4D04D3A8E3A4}"/>
              </a:ext>
            </a:extLst>
          </p:cNvPr>
          <p:cNvSpPr txBox="1">
            <a:spLocks noChangeArrowheads="1"/>
          </p:cNvSpPr>
          <p:nvPr userDrawn="1"/>
        </p:nvSpPr>
        <p:spPr bwMode="auto">
          <a:xfrm>
            <a:off x="90932" y="17561"/>
            <a:ext cx="84816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fontAlgn="base" hangingPunct="1">
              <a:spcBef>
                <a:spcPct val="50000"/>
              </a:spcBef>
              <a:spcAft>
                <a:spcPct val="0"/>
              </a:spcAft>
              <a:defRPr/>
            </a:pPr>
            <a:r>
              <a:rPr lang="en-US" sz="1400" spc="300" dirty="0">
                <a:solidFill>
                  <a:srgbClr val="FFFFFF"/>
                </a:solidFill>
                <a:latin typeface="Arial Narrow" panose="020B0606020202030204" pitchFamily="34" charset="0"/>
              </a:rPr>
              <a:t>Session 11 – Processing the Arrested Subject, Report Writing, and Prep for Trial </a:t>
            </a:r>
          </a:p>
        </p:txBody>
      </p:sp>
      <p:pic>
        <p:nvPicPr>
          <p:cNvPr id="14" name="Picture 13">
            <a:extLst>
              <a:ext uri="{FF2B5EF4-FFF2-40B4-BE49-F238E27FC236}">
                <a16:creationId xmlns:a16="http://schemas.microsoft.com/office/drawing/2014/main" id="{85F92A62-FB20-4FDC-A397-EE57CD15E1F9}"/>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8747248" y="30480"/>
            <a:ext cx="222126" cy="274320"/>
          </a:xfrm>
          <a:prstGeom prst="rect">
            <a:avLst/>
          </a:prstGeom>
        </p:spPr>
      </p:pic>
      <p:sp>
        <p:nvSpPr>
          <p:cNvPr id="15" name="Rectangle 14">
            <a:extLst>
              <a:ext uri="{FF2B5EF4-FFF2-40B4-BE49-F238E27FC236}">
                <a16:creationId xmlns:a16="http://schemas.microsoft.com/office/drawing/2014/main" id="{CF055E15-6053-43E5-B3F9-6AA4F6D62DCA}"/>
              </a:ext>
            </a:extLst>
          </p:cNvPr>
          <p:cNvSpPr/>
          <p:nvPr userDrawn="1"/>
        </p:nvSpPr>
        <p:spPr>
          <a:xfrm>
            <a:off x="0" y="6492240"/>
            <a:ext cx="9144000" cy="36576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Box 4">
            <a:extLst>
              <a:ext uri="{FF2B5EF4-FFF2-40B4-BE49-F238E27FC236}">
                <a16:creationId xmlns:a16="http://schemas.microsoft.com/office/drawing/2014/main" id="{4B4EB694-6405-4C9A-B791-83D90643E4FA}"/>
              </a:ext>
            </a:extLst>
          </p:cNvPr>
          <p:cNvSpPr txBox="1">
            <a:spLocks noChangeArrowheads="1"/>
          </p:cNvSpPr>
          <p:nvPr userDrawn="1"/>
        </p:nvSpPr>
        <p:spPr bwMode="auto">
          <a:xfrm>
            <a:off x="111125" y="6508115"/>
            <a:ext cx="6361113" cy="338554"/>
          </a:xfrm>
          <a:prstGeom prst="rect">
            <a:avLst/>
          </a:prstGeom>
          <a:noFill/>
          <a:ln>
            <a:noFill/>
          </a:ln>
        </p:spPr>
        <p:txBody>
          <a:bodyPr>
            <a:spAutoFit/>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spcBef>
                <a:spcPct val="50000"/>
              </a:spcBef>
              <a:defRPr/>
            </a:pPr>
            <a:r>
              <a:rPr lang="en-US" sz="1600" b="0" dirty="0">
                <a:solidFill>
                  <a:schemeClr val="bg1"/>
                </a:solidFill>
                <a:latin typeface="Arial Black" panose="020B0A04020102020204" pitchFamily="34" charset="0"/>
              </a:rPr>
              <a:t>DWI DETECTION &amp; SFST</a:t>
            </a:r>
          </a:p>
        </p:txBody>
      </p:sp>
      <p:sp>
        <p:nvSpPr>
          <p:cNvPr id="17" name="Slide Number Placeholder 21">
            <a:extLst>
              <a:ext uri="{FF2B5EF4-FFF2-40B4-BE49-F238E27FC236}">
                <a16:creationId xmlns:a16="http://schemas.microsoft.com/office/drawing/2014/main" id="{995EA6A4-C87B-4B19-83B2-B1FBD8031D60}"/>
              </a:ext>
            </a:extLst>
          </p:cNvPr>
          <p:cNvSpPr>
            <a:spLocks noGrp="1"/>
          </p:cNvSpPr>
          <p:nvPr>
            <p:ph type="sldNum" sz="quarter" idx="4"/>
          </p:nvPr>
        </p:nvSpPr>
        <p:spPr>
          <a:xfrm>
            <a:off x="6835775" y="6488822"/>
            <a:ext cx="2133600" cy="365125"/>
          </a:xfrm>
          <a:prstGeom prst="rect">
            <a:avLst/>
          </a:prstGeom>
        </p:spPr>
        <p:txBody>
          <a:bodyPr vert="horz" lIns="91440" tIns="45720" rIns="91440" bIns="45720" rtlCol="0" anchor="ctr"/>
          <a:lstStyle>
            <a:lvl1pPr algn="r">
              <a:defRPr sz="1400" b="0" spc="300">
                <a:solidFill>
                  <a:schemeClr val="bg1"/>
                </a:solidFill>
                <a:latin typeface="Arial Narrow" panose="020B0606020202030204" pitchFamily="34" charset="0"/>
                <a:cs typeface="+mn-cs"/>
              </a:defRPr>
            </a:lvl1pPr>
          </a:lstStyle>
          <a:p>
            <a:pPr>
              <a:defRPr/>
            </a:pPr>
            <a:r>
              <a:rPr lang="en-US" dirty="0"/>
              <a:t>11-</a:t>
            </a:r>
            <a:fld id="{C7923850-DE8F-43C2-80E4-423E2120B0EA}" type="slidenum">
              <a:rPr lang="en-US" smtClean="0"/>
              <a:pPr>
                <a:defRPr/>
              </a:pPr>
              <a:t>‹#›</a:t>
            </a:fld>
            <a:endParaRPr lang="en-US" dirty="0"/>
          </a:p>
        </p:txBody>
      </p:sp>
    </p:spTree>
    <p:custDataLst>
      <p:tags r:id="rId7"/>
    </p:custDataLst>
    <p:extLst>
      <p:ext uri="{BB962C8B-B14F-4D97-AF65-F5344CB8AC3E}">
        <p14:creationId xmlns:p14="http://schemas.microsoft.com/office/powerpoint/2010/main" val="374368492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Lst>
  <p:hf hdr="0" ftr="0" dt="0"/>
  <p:txStyles>
    <p:titleStyle>
      <a:lvl1pPr algn="ctr" rtl="0" eaLnBrk="0" fontAlgn="base" hangingPunct="0">
        <a:spcBef>
          <a:spcPct val="0"/>
        </a:spcBef>
        <a:spcAft>
          <a:spcPct val="0"/>
        </a:spcAft>
        <a:defRPr sz="4000" b="1" i="0" u="none">
          <a:solidFill>
            <a:schemeClr val="tx2"/>
          </a:solidFill>
          <a:latin typeface="+mj-lt"/>
          <a:ea typeface="+mj-ea"/>
          <a:cs typeface="+mj-cs"/>
        </a:defRPr>
      </a:lvl1pPr>
      <a:lvl2pPr algn="ctr" rtl="0" eaLnBrk="0" fontAlgn="base" hangingPunct="0">
        <a:spcBef>
          <a:spcPct val="0"/>
        </a:spcBef>
        <a:spcAft>
          <a:spcPct val="0"/>
        </a:spcAft>
        <a:defRPr sz="4000" b="1">
          <a:solidFill>
            <a:srgbClr val="0056AC"/>
          </a:solidFill>
          <a:latin typeface="Arial" charset="0"/>
        </a:defRPr>
      </a:lvl2pPr>
      <a:lvl3pPr algn="ctr" rtl="0" eaLnBrk="0" fontAlgn="base" hangingPunct="0">
        <a:spcBef>
          <a:spcPct val="0"/>
        </a:spcBef>
        <a:spcAft>
          <a:spcPct val="0"/>
        </a:spcAft>
        <a:defRPr sz="4000" b="1">
          <a:solidFill>
            <a:srgbClr val="0056AC"/>
          </a:solidFill>
          <a:latin typeface="Arial" charset="0"/>
        </a:defRPr>
      </a:lvl3pPr>
      <a:lvl4pPr algn="ctr" rtl="0" eaLnBrk="0" fontAlgn="base" hangingPunct="0">
        <a:spcBef>
          <a:spcPct val="0"/>
        </a:spcBef>
        <a:spcAft>
          <a:spcPct val="0"/>
        </a:spcAft>
        <a:defRPr sz="4000" b="1">
          <a:solidFill>
            <a:srgbClr val="0056AC"/>
          </a:solidFill>
          <a:latin typeface="Arial" charset="0"/>
        </a:defRPr>
      </a:lvl4pPr>
      <a:lvl5pPr algn="ctr" rtl="0" eaLnBrk="0" fontAlgn="base" hangingPunct="0">
        <a:spcBef>
          <a:spcPct val="0"/>
        </a:spcBef>
        <a:spcAft>
          <a:spcPct val="0"/>
        </a:spcAft>
        <a:defRPr sz="4000" b="1">
          <a:solidFill>
            <a:srgbClr val="0056AC"/>
          </a:solidFill>
          <a:latin typeface="Arial" charset="0"/>
        </a:defRPr>
      </a:lvl5pPr>
      <a:lvl6pPr marL="457200" algn="l" rtl="0" fontAlgn="base">
        <a:spcBef>
          <a:spcPct val="0"/>
        </a:spcBef>
        <a:spcAft>
          <a:spcPct val="0"/>
        </a:spcAft>
        <a:defRPr sz="1200" b="1">
          <a:solidFill>
            <a:srgbClr val="003D7D"/>
          </a:solidFill>
          <a:latin typeface="Arial" charset="0"/>
        </a:defRPr>
      </a:lvl6pPr>
      <a:lvl7pPr marL="914400" algn="l" rtl="0" fontAlgn="base">
        <a:spcBef>
          <a:spcPct val="0"/>
        </a:spcBef>
        <a:spcAft>
          <a:spcPct val="0"/>
        </a:spcAft>
        <a:defRPr sz="1200" b="1">
          <a:solidFill>
            <a:srgbClr val="003D7D"/>
          </a:solidFill>
          <a:latin typeface="Arial" charset="0"/>
        </a:defRPr>
      </a:lvl7pPr>
      <a:lvl8pPr marL="1371600" algn="l" rtl="0" fontAlgn="base">
        <a:spcBef>
          <a:spcPct val="0"/>
        </a:spcBef>
        <a:spcAft>
          <a:spcPct val="0"/>
        </a:spcAft>
        <a:defRPr sz="1200" b="1">
          <a:solidFill>
            <a:srgbClr val="003D7D"/>
          </a:solidFill>
          <a:latin typeface="Arial" charset="0"/>
        </a:defRPr>
      </a:lvl8pPr>
      <a:lvl9pPr marL="1828800" algn="l" rtl="0" fontAlgn="base">
        <a:spcBef>
          <a:spcPct val="0"/>
        </a:spcBef>
        <a:spcAft>
          <a:spcPct val="0"/>
        </a:spcAft>
        <a:defRPr sz="1200" b="1">
          <a:solidFill>
            <a:srgbClr val="003D7D"/>
          </a:solidFill>
          <a:latin typeface="Arial" charset="0"/>
        </a:defRPr>
      </a:lvl9pPr>
    </p:titleStyle>
    <p:bodyStyle>
      <a:lvl1pPr marL="228600" indent="-228600" algn="l" rtl="0" eaLnBrk="0" fontAlgn="base" hangingPunct="0">
        <a:spcBef>
          <a:spcPct val="0"/>
        </a:spcBef>
        <a:spcAft>
          <a:spcPct val="0"/>
        </a:spcAft>
        <a:buFont typeface="Arial" panose="020B0604020202020204" pitchFamily="34" charset="0"/>
        <a:buChar char="•"/>
        <a:defRPr sz="2600" b="0">
          <a:solidFill>
            <a:srgbClr val="000000"/>
          </a:solidFill>
          <a:latin typeface="+mj-lt"/>
          <a:ea typeface="+mn-ea"/>
          <a:cs typeface="+mn-cs"/>
        </a:defRPr>
      </a:lvl1pPr>
      <a:lvl2pPr marL="457200" indent="-342900" algn="l" rtl="0" eaLnBrk="0" fontAlgn="base" hangingPunct="0">
        <a:spcBef>
          <a:spcPct val="0"/>
        </a:spcBef>
        <a:spcAft>
          <a:spcPct val="0"/>
        </a:spcAft>
        <a:buFont typeface="Arial" panose="020B0604020202020204" pitchFamily="34" charset="0"/>
        <a:buChar char="–"/>
        <a:defRPr sz="2600" b="0">
          <a:solidFill>
            <a:srgbClr val="000000"/>
          </a:solidFill>
          <a:latin typeface="+mj-lt"/>
        </a:defRPr>
      </a:lvl2pPr>
      <a:lvl3pPr marL="800100" indent="-346075" algn="l" rtl="0" eaLnBrk="0" fontAlgn="base" hangingPunct="0">
        <a:spcBef>
          <a:spcPct val="0"/>
        </a:spcBef>
        <a:spcAft>
          <a:spcPct val="0"/>
        </a:spcAft>
        <a:buFont typeface="Wingdings" panose="05000000000000000000" pitchFamily="2" charset="2"/>
        <a:buChar char="ü"/>
        <a:defRPr sz="2600" b="0">
          <a:solidFill>
            <a:srgbClr val="000000"/>
          </a:solidFill>
          <a:latin typeface="+mj-lt"/>
        </a:defRPr>
      </a:lvl3pPr>
      <a:lvl4pPr marL="1143000" indent="-339725" algn="l" rtl="0" eaLnBrk="0" fontAlgn="base" hangingPunct="0">
        <a:spcBef>
          <a:spcPct val="0"/>
        </a:spcBef>
        <a:spcAft>
          <a:spcPct val="0"/>
        </a:spcAft>
        <a:buFont typeface="Courier New" panose="02070309020205020404" pitchFamily="49" charset="0"/>
        <a:buChar char="o"/>
        <a:defRPr sz="2600" b="0">
          <a:solidFill>
            <a:srgbClr val="000000"/>
          </a:solidFill>
          <a:latin typeface="+mj-lt"/>
        </a:defRPr>
      </a:lvl4pPr>
      <a:lvl5pPr marL="1377950" indent="-230188" algn="l" rtl="0" eaLnBrk="0" fontAlgn="base" hangingPunct="0">
        <a:spcBef>
          <a:spcPct val="0"/>
        </a:spcBef>
        <a:spcAft>
          <a:spcPct val="0"/>
        </a:spcAft>
        <a:buFont typeface="Trebuchet MS" pitchFamily="34" charset="0"/>
        <a:buChar char="―"/>
        <a:defRPr sz="2600" b="0">
          <a:solidFill>
            <a:srgbClr val="000000"/>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7.xml"/><Relationship Id="rId6" Type="http://schemas.openxmlformats.org/officeDocument/2006/relationships/image" Target="../media/image23.pn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30.jpg"/></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837597" y="1699281"/>
            <a:ext cx="3556000" cy="854075"/>
          </a:xfrm>
        </p:spPr>
        <p:txBody>
          <a:bodyPr/>
          <a:lstStyle/>
          <a:p>
            <a:r>
              <a:rPr lang="en-US" altLang="en-US" dirty="0"/>
              <a:t>Session 11</a:t>
            </a:r>
          </a:p>
        </p:txBody>
      </p:sp>
      <p:sp>
        <p:nvSpPr>
          <p:cNvPr id="9219" name="Subtitle 2"/>
          <p:cNvSpPr txBox="1">
            <a:spLocks/>
          </p:cNvSpPr>
          <p:nvPr/>
        </p:nvSpPr>
        <p:spPr bwMode="auto">
          <a:xfrm>
            <a:off x="126397" y="2603088"/>
            <a:ext cx="4978400" cy="1752600"/>
          </a:xfrm>
          <a:prstGeom prst="rect">
            <a:avLst/>
          </a:prstGeom>
          <a:noFill/>
          <a:ln w="9525">
            <a:noFill/>
            <a:miter lim="800000"/>
            <a:headEnd/>
            <a:tailEnd/>
          </a:ln>
        </p:spPr>
        <p:txBody>
          <a:bodyPr/>
          <a:lstStyle/>
          <a:p>
            <a:pPr algn="ctr">
              <a:defRPr/>
            </a:pPr>
            <a:r>
              <a:rPr lang="en-US" sz="3200" b="1" dirty="0">
                <a:solidFill>
                  <a:srgbClr val="000000"/>
                </a:solidFill>
                <a:latin typeface="+mj-lt"/>
                <a:cs typeface="+mn-cs"/>
              </a:rPr>
              <a:t>Processing the Arrested Subject, Report Writing, and Preparation for Trial</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8472" y="1833829"/>
            <a:ext cx="3440559" cy="2294826"/>
          </a:xfrm>
          <a:prstGeom prst="rect">
            <a:avLst/>
          </a:prstGeom>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7179" y="5435934"/>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2683" y="5660044"/>
            <a:ext cx="1136643" cy="75925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2809" y="5844671"/>
            <a:ext cx="1658382" cy="390000"/>
          </a:xfrm>
          <a:prstGeom prst="rect">
            <a:avLst/>
          </a:prstGeom>
        </p:spPr>
      </p:pic>
    </p:spTree>
    <p:custDataLst>
      <p:tags r:id="rId1"/>
    </p:custDataLst>
    <p:extLst>
      <p:ext uri="{BB962C8B-B14F-4D97-AF65-F5344CB8AC3E}">
        <p14:creationId xmlns:p14="http://schemas.microsoft.com/office/powerpoint/2010/main" val="3518483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am.mccaskill\AppData\Local\Microsoft\Windows\Temporary Internet Files\Content.IE5\YMOETRKD\shutterstock_64481404[1].jp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79476"/>
            <a:ext cx="9144000" cy="609904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p:cNvSpPr>
            <a:spLocks noGrp="1"/>
          </p:cNvSpPr>
          <p:nvPr>
            <p:ph sz="quarter" idx="1"/>
          </p:nvPr>
        </p:nvSpPr>
        <p:spPr>
          <a:xfrm>
            <a:off x="495300" y="1657350"/>
            <a:ext cx="8210550" cy="4495800"/>
          </a:xfrm>
        </p:spPr>
        <p:txBody>
          <a:bodyPr/>
          <a:lstStyle/>
          <a:p>
            <a:pPr marL="285750" indent="-285750">
              <a:spcBef>
                <a:spcPts val="1200"/>
              </a:spcBef>
              <a:buFontTx/>
              <a:buChar char="•"/>
            </a:pPr>
            <a:r>
              <a:rPr lang="en-US" altLang="en-US" dirty="0"/>
              <a:t>Recognition and retention of facts</a:t>
            </a:r>
            <a:endParaRPr lang="en-US" altLang="en-US" dirty="0">
              <a:cs typeface="Arial"/>
            </a:endParaRPr>
          </a:p>
          <a:p>
            <a:pPr marL="285750" indent="-285750">
              <a:spcBef>
                <a:spcPts val="1200"/>
              </a:spcBef>
              <a:buFontTx/>
              <a:buChar char="•"/>
            </a:pPr>
            <a:r>
              <a:rPr lang="en-US" altLang="en-US" dirty="0"/>
              <a:t>Must establish each element of violation</a:t>
            </a:r>
          </a:p>
          <a:p>
            <a:pPr marL="285750" indent="-285750">
              <a:spcBef>
                <a:spcPts val="1200"/>
              </a:spcBef>
              <a:buFontTx/>
              <a:buChar char="•"/>
            </a:pPr>
            <a:r>
              <a:rPr lang="en-US" altLang="en-US" dirty="0"/>
              <a:t>Recognize and recall facts and circumstances </a:t>
            </a:r>
          </a:p>
          <a:p>
            <a:pPr marL="285750" indent="-285750">
              <a:spcBef>
                <a:spcPts val="1200"/>
              </a:spcBef>
              <a:buFontTx/>
              <a:buChar char="•"/>
            </a:pPr>
            <a:r>
              <a:rPr lang="en-US" altLang="en-US" dirty="0">
                <a:cs typeface="Arial"/>
              </a:rPr>
              <a:t>Totality of the circumstances (If it is part of probable cause, document it)</a:t>
            </a:r>
            <a:endParaRPr lang="en-US" altLang="en-US" dirty="0"/>
          </a:p>
          <a:p>
            <a:pPr marL="285750" indent="-285750">
              <a:spcBef>
                <a:spcPts val="1200"/>
              </a:spcBef>
              <a:buFontTx/>
              <a:buChar char="•"/>
            </a:pPr>
            <a:r>
              <a:rPr lang="en-US" altLang="en-US" dirty="0"/>
              <a:t>Rely on your own field notes</a:t>
            </a:r>
          </a:p>
        </p:txBody>
      </p:sp>
      <p:sp>
        <p:nvSpPr>
          <p:cNvPr id="6" name="Title 2"/>
          <p:cNvSpPr>
            <a:spLocks noGrp="1"/>
          </p:cNvSpPr>
          <p:nvPr>
            <p:ph type="title"/>
          </p:nvPr>
        </p:nvSpPr>
        <p:spPr>
          <a:xfrm>
            <a:off x="304800" y="454025"/>
            <a:ext cx="8534400" cy="762000"/>
          </a:xfrm>
        </p:spPr>
        <p:txBody>
          <a:bodyPr/>
          <a:lstStyle/>
          <a:p>
            <a:r>
              <a:rPr lang="en-US" altLang="en-US" dirty="0"/>
              <a:t>Guidelines for Note Taking </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10</a:t>
            </a:fld>
            <a:endParaRPr lang="en-US" dirty="0"/>
          </a:p>
        </p:txBody>
      </p:sp>
    </p:spTree>
    <p:custDataLst>
      <p:tags r:id="rId1"/>
    </p:custDataLst>
    <p:extLst>
      <p:ext uri="{BB962C8B-B14F-4D97-AF65-F5344CB8AC3E}">
        <p14:creationId xmlns:p14="http://schemas.microsoft.com/office/powerpoint/2010/main" val="390985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
          <p:cNvSpPr>
            <a:spLocks noGrp="1"/>
          </p:cNvSpPr>
          <p:nvPr>
            <p:ph type="title"/>
          </p:nvPr>
        </p:nvSpPr>
        <p:spPr/>
        <p:txBody>
          <a:bodyPr/>
          <a:lstStyle/>
          <a:p>
            <a:r>
              <a:rPr lang="en-US" altLang="en-US" dirty="0"/>
              <a:t>Processing Tasks</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11</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029" y="1754894"/>
            <a:ext cx="6162314" cy="4110212"/>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sz="quarter" idx="1"/>
          </p:nvPr>
        </p:nvSpPr>
        <p:spPr>
          <a:xfrm>
            <a:off x="474133" y="1847850"/>
            <a:ext cx="8212667" cy="4198938"/>
          </a:xfrm>
        </p:spPr>
        <p:txBody>
          <a:bodyPr/>
          <a:lstStyle/>
          <a:p>
            <a:pPr marL="285750" indent="-285750" eaLnBrk="1" hangingPunct="1">
              <a:spcBef>
                <a:spcPts val="1200"/>
              </a:spcBef>
              <a:buFontTx/>
              <a:buChar char="•"/>
              <a:defRPr/>
            </a:pPr>
            <a:r>
              <a:rPr lang="en-US" dirty="0"/>
              <a:t>Reasonable suspicion for contact</a:t>
            </a:r>
          </a:p>
          <a:p>
            <a:pPr marL="285750" indent="-285750" eaLnBrk="1" hangingPunct="1">
              <a:spcBef>
                <a:spcPts val="1200"/>
              </a:spcBef>
              <a:buFontTx/>
              <a:buChar char="•"/>
              <a:defRPr/>
            </a:pPr>
            <a:r>
              <a:rPr lang="en-US" dirty="0"/>
              <a:t>Probable cause for arrest</a:t>
            </a:r>
          </a:p>
          <a:p>
            <a:pPr marL="285750" indent="-285750" eaLnBrk="1" hangingPunct="1">
              <a:spcBef>
                <a:spcPts val="1200"/>
              </a:spcBef>
              <a:buFontTx/>
              <a:buChar char="•"/>
              <a:defRPr/>
            </a:pPr>
            <a:r>
              <a:rPr lang="en-US" dirty="0"/>
              <a:t>Proper arrest procedures</a:t>
            </a:r>
          </a:p>
          <a:p>
            <a:pPr marL="285750" indent="-285750" eaLnBrk="1" hangingPunct="1">
              <a:spcBef>
                <a:spcPts val="1200"/>
              </a:spcBef>
              <a:buFontTx/>
              <a:buChar char="•"/>
              <a:defRPr/>
            </a:pPr>
            <a:r>
              <a:rPr lang="en-US" dirty="0"/>
              <a:t>Post-arrest evidence</a:t>
            </a:r>
          </a:p>
          <a:p>
            <a:pPr marL="285750" indent="-285750" eaLnBrk="1" hangingPunct="1">
              <a:spcBef>
                <a:spcPts val="1200"/>
              </a:spcBef>
              <a:buFontTx/>
              <a:buChar char="•"/>
              <a:defRPr/>
            </a:pPr>
            <a:r>
              <a:rPr lang="en-US" dirty="0"/>
              <a:t>Request for chemical test(s)/results</a:t>
            </a:r>
          </a:p>
          <a:p>
            <a:pPr marL="285750" indent="-285750" eaLnBrk="1" hangingPunct="1">
              <a:spcBef>
                <a:spcPts val="1200"/>
              </a:spcBef>
              <a:buFontTx/>
              <a:buChar char="•"/>
              <a:defRPr/>
            </a:pPr>
            <a:r>
              <a:rPr lang="en-US" dirty="0"/>
              <a:t>Clear and concise report</a:t>
            </a:r>
          </a:p>
          <a:p>
            <a:pPr marL="285750" indent="-285750">
              <a:spcBef>
                <a:spcPts val="1200"/>
              </a:spcBef>
              <a:defRPr/>
            </a:pPr>
            <a:endParaRPr lang="en-US" dirty="0"/>
          </a:p>
        </p:txBody>
      </p:sp>
      <p:sp>
        <p:nvSpPr>
          <p:cNvPr id="18435" name="Title 2"/>
          <p:cNvSpPr>
            <a:spLocks noGrp="1"/>
          </p:cNvSpPr>
          <p:nvPr>
            <p:ph type="title"/>
          </p:nvPr>
        </p:nvSpPr>
        <p:spPr>
          <a:xfrm>
            <a:off x="304800" y="468313"/>
            <a:ext cx="8534400" cy="1208088"/>
          </a:xfrm>
        </p:spPr>
        <p:txBody>
          <a:bodyPr/>
          <a:lstStyle/>
          <a:p>
            <a:r>
              <a:rPr lang="en-US" altLang="en-US" dirty="0"/>
              <a:t>Essentials of Prosecution’s Case</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12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p:cNvSpPr>
            <a:spLocks noGrp="1"/>
          </p:cNvSpPr>
          <p:nvPr>
            <p:ph sz="quarter" idx="1"/>
          </p:nvPr>
        </p:nvSpPr>
        <p:spPr>
          <a:xfrm>
            <a:off x="5138593" y="1916544"/>
            <a:ext cx="3394364" cy="3048000"/>
          </a:xfrm>
        </p:spPr>
        <p:txBody>
          <a:bodyPr/>
          <a:lstStyle/>
          <a:p>
            <a:pPr marL="285750" indent="-285750">
              <a:spcBef>
                <a:spcPts val="1200"/>
              </a:spcBef>
              <a:buFontTx/>
              <a:buChar char="•"/>
            </a:pPr>
            <a:r>
              <a:rPr lang="en-US" altLang="en-US" dirty="0"/>
              <a:t>Mentally note relevant facts</a:t>
            </a:r>
          </a:p>
          <a:p>
            <a:pPr marL="285750" indent="-285750">
              <a:spcBef>
                <a:spcPts val="1200"/>
              </a:spcBef>
              <a:buFontTx/>
              <a:buChar char="•"/>
            </a:pPr>
            <a:r>
              <a:rPr lang="en-US" altLang="en-US" dirty="0"/>
              <a:t>Field notes </a:t>
            </a:r>
          </a:p>
          <a:p>
            <a:pPr marL="285750" indent="-285750">
              <a:spcBef>
                <a:spcPts val="1200"/>
              </a:spcBef>
              <a:buFontTx/>
              <a:buChar char="•"/>
            </a:pPr>
            <a:r>
              <a:rPr lang="en-US" altLang="en-US" dirty="0"/>
              <a:t>Follow departmental policies</a:t>
            </a:r>
          </a:p>
        </p:txBody>
      </p:sp>
      <p:sp>
        <p:nvSpPr>
          <p:cNvPr id="19459" name="Title 2"/>
          <p:cNvSpPr>
            <a:spLocks noGrp="1"/>
          </p:cNvSpPr>
          <p:nvPr>
            <p:ph type="title"/>
          </p:nvPr>
        </p:nvSpPr>
        <p:spPr/>
        <p:txBody>
          <a:bodyPr/>
          <a:lstStyle/>
          <a:p>
            <a:r>
              <a:rPr lang="en-US" altLang="en-US" dirty="0"/>
              <a:t>Detection and Arrest</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13</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777" y="1916544"/>
            <a:ext cx="4299737" cy="286789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677172" y="3429000"/>
            <a:ext cx="4056856" cy="2708256"/>
          </a:xfrm>
        </p:spPr>
      </p:pic>
      <p:sp>
        <p:nvSpPr>
          <p:cNvPr id="6" name="Title 2"/>
          <p:cNvSpPr>
            <a:spLocks noGrp="1"/>
          </p:cNvSpPr>
          <p:nvPr>
            <p:ph type="title"/>
          </p:nvPr>
        </p:nvSpPr>
        <p:spPr>
          <a:xfrm>
            <a:off x="304800" y="527883"/>
            <a:ext cx="8534400" cy="1315416"/>
          </a:xfrm>
        </p:spPr>
        <p:txBody>
          <a:bodyPr/>
          <a:lstStyle/>
          <a:p>
            <a:r>
              <a:rPr lang="en-US" altLang="en-US" dirty="0"/>
              <a:t>Writing the Report – </a:t>
            </a:r>
            <a:br>
              <a:rPr lang="en-US" altLang="en-US" dirty="0"/>
            </a:br>
            <a:r>
              <a:rPr lang="en-US" altLang="en-US" dirty="0"/>
              <a:t>Vehicle in Motion</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14</a:t>
            </a:fld>
            <a:endParaRPr lang="en-US" dirty="0"/>
          </a:p>
        </p:txBody>
      </p:sp>
      <p:sp>
        <p:nvSpPr>
          <p:cNvPr id="5" name="Content Placeholder 1"/>
          <p:cNvSpPr txBox="1">
            <a:spLocks/>
          </p:cNvSpPr>
          <p:nvPr/>
        </p:nvSpPr>
        <p:spPr bwMode="auto">
          <a:xfrm>
            <a:off x="457201" y="2000494"/>
            <a:ext cx="8171655" cy="228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5750" indent="-285750" eaLnBrk="1" hangingPunct="1">
              <a:spcBef>
                <a:spcPts val="1200"/>
              </a:spcBef>
              <a:buFont typeface="Arial" pitchFamily="34" charset="0"/>
              <a:buChar char="•"/>
              <a:defRPr/>
            </a:pPr>
            <a:r>
              <a:rPr lang="en-US" sz="2600" b="0" kern="0" dirty="0">
                <a:solidFill>
                  <a:srgbClr val="000000"/>
                </a:solidFill>
              </a:rPr>
              <a:t>Initial Observations</a:t>
            </a:r>
          </a:p>
          <a:p>
            <a:pPr marL="285750" indent="-285750" eaLnBrk="1" hangingPunct="1">
              <a:spcBef>
                <a:spcPts val="1200"/>
              </a:spcBef>
              <a:buFont typeface="Arial" pitchFamily="34" charset="0"/>
              <a:buChar char="•"/>
              <a:defRPr/>
            </a:pPr>
            <a:r>
              <a:rPr lang="en-US" sz="2600" b="0" kern="0" dirty="0">
                <a:solidFill>
                  <a:srgbClr val="000000"/>
                </a:solidFill>
              </a:rPr>
              <a:t>Driving or Actual Physical Control</a:t>
            </a:r>
          </a:p>
          <a:p>
            <a:pPr marL="285750" indent="-285750" eaLnBrk="1" hangingPunct="1">
              <a:spcBef>
                <a:spcPts val="1200"/>
              </a:spcBef>
              <a:buFont typeface="Arial" pitchFamily="34" charset="0"/>
              <a:buChar char="•"/>
              <a:defRPr/>
            </a:pPr>
            <a:r>
              <a:rPr lang="en-US" sz="2600" b="0" kern="0" dirty="0">
                <a:solidFill>
                  <a:srgbClr val="000000"/>
                </a:solidFill>
              </a:rPr>
              <a:t>Vehicle Stop</a:t>
            </a:r>
          </a:p>
        </p:txBody>
      </p:sp>
    </p:spTree>
    <p:custDataLst>
      <p:tags r:id="rId1"/>
    </p:custDataLst>
    <p:extLst>
      <p:ext uri="{BB962C8B-B14F-4D97-AF65-F5344CB8AC3E}">
        <p14:creationId xmlns:p14="http://schemas.microsoft.com/office/powerpoint/2010/main" val="155813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506148" y="2249669"/>
            <a:ext cx="7788805" cy="3861858"/>
          </a:xfrm>
        </p:spPr>
        <p:txBody>
          <a:bodyPr/>
          <a:lstStyle/>
          <a:p>
            <a:pPr marL="285750" indent="-285750" eaLnBrk="1" hangingPunct="1">
              <a:spcBef>
                <a:spcPts val="1200"/>
              </a:spcBef>
              <a:buFont typeface="Arial" pitchFamily="34" charset="0"/>
              <a:buChar char="•"/>
              <a:defRPr/>
            </a:pPr>
            <a:r>
              <a:rPr lang="en-US" dirty="0"/>
              <a:t>Contact With Driver</a:t>
            </a:r>
          </a:p>
          <a:p>
            <a:pPr marL="285750" indent="-285750" eaLnBrk="1" hangingPunct="1">
              <a:spcBef>
                <a:spcPts val="1200"/>
              </a:spcBef>
              <a:buFont typeface="Arial" pitchFamily="34" charset="0"/>
              <a:buChar char="•"/>
              <a:defRPr/>
            </a:pPr>
            <a:r>
              <a:rPr lang="en-US" dirty="0"/>
              <a:t>Preliminary Questions</a:t>
            </a:r>
          </a:p>
          <a:p>
            <a:pPr marL="285750" indent="-285750" eaLnBrk="1" hangingPunct="1">
              <a:spcBef>
                <a:spcPts val="1200"/>
              </a:spcBef>
              <a:buFont typeface="Arial" pitchFamily="34" charset="0"/>
              <a:buChar char="•"/>
              <a:defRPr/>
            </a:pPr>
            <a:r>
              <a:rPr lang="en-US" dirty="0"/>
              <a:t>Exit From Vehicle</a:t>
            </a:r>
          </a:p>
        </p:txBody>
      </p:sp>
      <p:sp>
        <p:nvSpPr>
          <p:cNvPr id="6" name="Title 2"/>
          <p:cNvSpPr>
            <a:spLocks noGrp="1"/>
          </p:cNvSpPr>
          <p:nvPr>
            <p:ph type="title"/>
          </p:nvPr>
        </p:nvSpPr>
        <p:spPr>
          <a:xfrm>
            <a:off x="304800" y="513078"/>
            <a:ext cx="8534400" cy="1163325"/>
          </a:xfrm>
        </p:spPr>
        <p:txBody>
          <a:bodyPr/>
          <a:lstStyle/>
          <a:p>
            <a:r>
              <a:rPr lang="en-US" altLang="en-US" dirty="0"/>
              <a:t>Writing the Report – </a:t>
            </a:r>
            <a:br>
              <a:rPr lang="en-US" altLang="en-US" dirty="0"/>
            </a:br>
            <a:r>
              <a:rPr lang="en-US" altLang="en-US" dirty="0"/>
              <a:t>Personal Contact</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15</a:t>
            </a:fld>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550" y="2249669"/>
            <a:ext cx="4286250" cy="2858896"/>
          </a:xfrm>
          <a:prstGeom prst="rect">
            <a:avLst/>
          </a:prstGeom>
        </p:spPr>
      </p:pic>
    </p:spTree>
    <p:custDataLst>
      <p:tags r:id="rId1"/>
    </p:custDataLst>
    <p:extLst>
      <p:ext uri="{BB962C8B-B14F-4D97-AF65-F5344CB8AC3E}">
        <p14:creationId xmlns:p14="http://schemas.microsoft.com/office/powerpoint/2010/main" val="237256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491067" y="2132011"/>
            <a:ext cx="8229600" cy="2017492"/>
          </a:xfrm>
        </p:spPr>
        <p:txBody>
          <a:bodyPr/>
          <a:lstStyle/>
          <a:p>
            <a:pPr marL="285750" indent="-285750" eaLnBrk="1" hangingPunct="1">
              <a:spcBef>
                <a:spcPts val="1200"/>
              </a:spcBef>
              <a:buFont typeface="Arial" pitchFamily="34" charset="0"/>
              <a:buChar char="•"/>
              <a:defRPr/>
            </a:pPr>
            <a:r>
              <a:rPr lang="en-US" dirty="0"/>
              <a:t>SFSTs</a:t>
            </a:r>
          </a:p>
          <a:p>
            <a:pPr marL="285750" indent="-285750" eaLnBrk="1" hangingPunct="1">
              <a:spcBef>
                <a:spcPts val="1200"/>
              </a:spcBef>
              <a:buFont typeface="Arial" pitchFamily="34" charset="0"/>
              <a:buChar char="•"/>
              <a:defRPr/>
            </a:pPr>
            <a:r>
              <a:rPr lang="en-US" dirty="0"/>
              <a:t>Other Field Sobriety Tests</a:t>
            </a:r>
          </a:p>
          <a:p>
            <a:pPr marL="285750" indent="-285750" eaLnBrk="1" hangingPunct="1">
              <a:spcBef>
                <a:spcPts val="1200"/>
              </a:spcBef>
              <a:buFont typeface="Arial" pitchFamily="34" charset="0"/>
              <a:buChar char="•"/>
              <a:defRPr/>
            </a:pPr>
            <a:r>
              <a:rPr lang="en-US" dirty="0"/>
              <a:t>Arrest</a:t>
            </a:r>
          </a:p>
        </p:txBody>
      </p:sp>
      <p:sp>
        <p:nvSpPr>
          <p:cNvPr id="6" name="Title 2"/>
          <p:cNvSpPr>
            <a:spLocks noGrp="1"/>
          </p:cNvSpPr>
          <p:nvPr>
            <p:ph type="title"/>
          </p:nvPr>
        </p:nvSpPr>
        <p:spPr>
          <a:xfrm>
            <a:off x="304800" y="461966"/>
            <a:ext cx="8534400" cy="1299209"/>
          </a:xfrm>
        </p:spPr>
        <p:txBody>
          <a:bodyPr/>
          <a:lstStyle/>
          <a:p>
            <a:r>
              <a:rPr lang="en-US" altLang="en-US" dirty="0"/>
              <a:t>Writing the Report – </a:t>
            </a:r>
            <a:br>
              <a:rPr lang="en-US" altLang="en-US" dirty="0"/>
            </a:br>
            <a:r>
              <a:rPr lang="en-US" altLang="en-US" dirty="0"/>
              <a:t>Pre-Arrest Screening</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16</a:t>
            </a:fld>
            <a:endParaRPr lang="en-US"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62" t="5281" r="8113" b="10062"/>
          <a:stretch/>
        </p:blipFill>
        <p:spPr bwMode="auto">
          <a:xfrm>
            <a:off x="6737966" y="2233939"/>
            <a:ext cx="2231409" cy="179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934" t="8272" r="11419" b="16123"/>
          <a:stretch/>
        </p:blipFill>
        <p:spPr bwMode="auto">
          <a:xfrm>
            <a:off x="3617647" y="4245488"/>
            <a:ext cx="2992177" cy="196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7103" t="7864" r="14196" b="15773"/>
          <a:stretch/>
        </p:blipFill>
        <p:spPr bwMode="auto">
          <a:xfrm>
            <a:off x="6737966" y="4245488"/>
            <a:ext cx="2231409" cy="196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8571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491067" y="2032000"/>
            <a:ext cx="8229600" cy="3488648"/>
          </a:xfrm>
        </p:spPr>
        <p:txBody>
          <a:bodyPr/>
          <a:lstStyle/>
          <a:p>
            <a:pPr marL="0" indent="0" eaLnBrk="1" hangingPunct="1">
              <a:spcBef>
                <a:spcPts val="1200"/>
              </a:spcBef>
              <a:buNone/>
              <a:defRPr/>
            </a:pPr>
            <a:r>
              <a:rPr lang="en-US" b="1" dirty="0"/>
              <a:t>ON SCENE:</a:t>
            </a:r>
          </a:p>
          <a:p>
            <a:pPr marL="568325" indent="-284163" eaLnBrk="1" hangingPunct="1">
              <a:spcBef>
                <a:spcPts val="1200"/>
              </a:spcBef>
              <a:buFont typeface="Arial" pitchFamily="34" charset="0"/>
              <a:buChar char="•"/>
              <a:defRPr/>
            </a:pPr>
            <a:r>
              <a:rPr lang="en-US" dirty="0"/>
              <a:t>Disposition of Passengers</a:t>
            </a:r>
          </a:p>
          <a:p>
            <a:pPr marL="568325" indent="-284163" eaLnBrk="1" hangingPunct="1">
              <a:spcBef>
                <a:spcPts val="1200"/>
              </a:spcBef>
              <a:buFont typeface="Arial" pitchFamily="34" charset="0"/>
              <a:buChar char="•"/>
              <a:defRPr/>
            </a:pPr>
            <a:r>
              <a:rPr lang="en-US" dirty="0"/>
              <a:t>Disposition of Vehicle and Property</a:t>
            </a:r>
          </a:p>
          <a:p>
            <a:pPr marL="568325" indent="-284163" eaLnBrk="1" hangingPunct="1">
              <a:spcBef>
                <a:spcPts val="1200"/>
              </a:spcBef>
              <a:buFont typeface="Arial" pitchFamily="34" charset="0"/>
              <a:buChar char="•"/>
              <a:defRPr/>
            </a:pPr>
            <a:r>
              <a:rPr lang="en-US" altLang="en-US" dirty="0"/>
              <a:t>Witness’ Statements</a:t>
            </a:r>
          </a:p>
          <a:p>
            <a:pPr marL="568325" indent="-284163" eaLnBrk="1" hangingPunct="1">
              <a:spcBef>
                <a:spcPts val="1200"/>
              </a:spcBef>
              <a:buFont typeface="Arial" pitchFamily="34" charset="0"/>
              <a:buChar char="•"/>
              <a:defRPr/>
            </a:pPr>
            <a:r>
              <a:rPr lang="en-US" dirty="0"/>
              <a:t>Transport of Defendant</a:t>
            </a:r>
            <a:endParaRPr lang="en-US" altLang="en-US" dirty="0"/>
          </a:p>
        </p:txBody>
      </p:sp>
      <p:sp>
        <p:nvSpPr>
          <p:cNvPr id="6" name="Title 2"/>
          <p:cNvSpPr>
            <a:spLocks noGrp="1"/>
          </p:cNvSpPr>
          <p:nvPr>
            <p:ph type="title"/>
          </p:nvPr>
        </p:nvSpPr>
        <p:spPr>
          <a:xfrm>
            <a:off x="304800" y="533400"/>
            <a:ext cx="8534400" cy="1295400"/>
          </a:xfrm>
        </p:spPr>
        <p:txBody>
          <a:bodyPr/>
          <a:lstStyle/>
          <a:p>
            <a:r>
              <a:rPr lang="en-US" altLang="en-US" dirty="0"/>
              <a:t>Writing the Report – </a:t>
            </a:r>
            <a:br>
              <a:rPr lang="en-US" altLang="en-US" dirty="0"/>
            </a:br>
            <a:r>
              <a:rPr lang="en-US" altLang="en-US" dirty="0"/>
              <a:t>Post Arrest</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17</a:t>
            </a:fld>
            <a:endParaRPr lang="en-US" dirty="0"/>
          </a:p>
        </p:txBody>
      </p:sp>
    </p:spTree>
    <p:custDataLst>
      <p:tags r:id="rId1"/>
    </p:custDataLst>
    <p:extLst>
      <p:ext uri="{BB962C8B-B14F-4D97-AF65-F5344CB8AC3E}">
        <p14:creationId xmlns:p14="http://schemas.microsoft.com/office/powerpoint/2010/main" val="205421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474133" y="1899308"/>
            <a:ext cx="8329914" cy="3810000"/>
          </a:xfrm>
        </p:spPr>
        <p:txBody>
          <a:bodyPr/>
          <a:lstStyle/>
          <a:p>
            <a:pPr marL="0" indent="0" eaLnBrk="1" hangingPunct="1">
              <a:spcBef>
                <a:spcPts val="1200"/>
              </a:spcBef>
              <a:spcAft>
                <a:spcPts val="0"/>
              </a:spcAft>
              <a:buNone/>
            </a:pPr>
            <a:r>
              <a:rPr lang="en-US" altLang="en-US" b="1" dirty="0"/>
              <a:t>POST SCENE:</a:t>
            </a:r>
          </a:p>
          <a:p>
            <a:pPr marL="284163" indent="-284163" eaLnBrk="1" hangingPunct="1">
              <a:spcBef>
                <a:spcPts val="1200"/>
              </a:spcBef>
              <a:spcAft>
                <a:spcPts val="0"/>
              </a:spcAft>
              <a:buFontTx/>
              <a:buChar char="•"/>
            </a:pPr>
            <a:r>
              <a:rPr lang="en-US" altLang="en-US" dirty="0"/>
              <a:t>Implied Consent/Search Warrant</a:t>
            </a:r>
          </a:p>
          <a:p>
            <a:pPr marL="284163" indent="-284163" eaLnBrk="1" hangingPunct="1">
              <a:spcBef>
                <a:spcPts val="1200"/>
              </a:spcBef>
              <a:spcAft>
                <a:spcPts val="0"/>
              </a:spcAft>
              <a:buFontTx/>
              <a:buChar char="•"/>
            </a:pPr>
            <a:r>
              <a:rPr lang="en-US" altLang="en-US" dirty="0"/>
              <a:t>Evidentiary Test(s)</a:t>
            </a:r>
          </a:p>
          <a:p>
            <a:pPr marL="284163" indent="-284163" eaLnBrk="1" hangingPunct="1">
              <a:spcBef>
                <a:spcPts val="1200"/>
              </a:spcBef>
              <a:spcAft>
                <a:spcPts val="0"/>
              </a:spcAft>
              <a:buFontTx/>
              <a:buChar char="•"/>
            </a:pPr>
            <a:r>
              <a:rPr lang="en-US" altLang="en-US" dirty="0"/>
              <a:t>Miranda Warning</a:t>
            </a:r>
          </a:p>
          <a:p>
            <a:pPr marL="284163" indent="-284163" eaLnBrk="1" hangingPunct="1">
              <a:spcBef>
                <a:spcPts val="1200"/>
              </a:spcBef>
              <a:spcAft>
                <a:spcPts val="0"/>
              </a:spcAft>
              <a:buFontTx/>
              <a:buChar char="•"/>
            </a:pPr>
            <a:r>
              <a:rPr lang="en-US" altLang="en-US" dirty="0"/>
              <a:t>Citation/Complaint</a:t>
            </a:r>
          </a:p>
          <a:p>
            <a:pPr marL="284163" indent="-284163" eaLnBrk="1" hangingPunct="1">
              <a:spcBef>
                <a:spcPts val="1200"/>
              </a:spcBef>
              <a:spcAft>
                <a:spcPts val="0"/>
              </a:spcAft>
              <a:buFontTx/>
              <a:buChar char="•"/>
            </a:pPr>
            <a:r>
              <a:rPr lang="en-US" altLang="en-US" dirty="0"/>
              <a:t>Book or Release</a:t>
            </a:r>
          </a:p>
        </p:txBody>
      </p:sp>
      <p:sp>
        <p:nvSpPr>
          <p:cNvPr id="6" name="Title 2"/>
          <p:cNvSpPr>
            <a:spLocks noGrp="1"/>
          </p:cNvSpPr>
          <p:nvPr>
            <p:ph type="title"/>
          </p:nvPr>
        </p:nvSpPr>
        <p:spPr>
          <a:xfrm>
            <a:off x="304800" y="533400"/>
            <a:ext cx="8534400" cy="1365908"/>
          </a:xfrm>
        </p:spPr>
        <p:txBody>
          <a:bodyPr/>
          <a:lstStyle/>
          <a:p>
            <a:r>
              <a:rPr lang="en-US" altLang="en-US" dirty="0"/>
              <a:t>Writing the Report – </a:t>
            </a:r>
            <a:br>
              <a:rPr lang="en-US" altLang="en-US" dirty="0"/>
            </a:br>
            <a:r>
              <a:rPr lang="en-US" altLang="en-US" dirty="0"/>
              <a:t>Post Arrest</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18</a:t>
            </a:fld>
            <a:endParaRPr lang="en-US" dirty="0"/>
          </a:p>
        </p:txBody>
      </p:sp>
      <p:pic>
        <p:nvPicPr>
          <p:cNvPr id="4" name="Picture 3" descr="A person standing in a room&#10;&#10;Description automatically generated">
            <a:extLst>
              <a:ext uri="{FF2B5EF4-FFF2-40B4-BE49-F238E27FC236}">
                <a16:creationId xmlns:a16="http://schemas.microsoft.com/office/drawing/2014/main" id="{7230BA8D-0B0B-4B41-9551-6A7720472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932" y="3563004"/>
            <a:ext cx="3996267" cy="2662513"/>
          </a:xfrm>
          <a:prstGeom prst="rect">
            <a:avLst/>
          </a:prstGeom>
        </p:spPr>
      </p:pic>
    </p:spTree>
    <p:custDataLst>
      <p:tags r:id="rId1"/>
    </p:custDataLst>
    <p:extLst>
      <p:ext uri="{BB962C8B-B14F-4D97-AF65-F5344CB8AC3E}">
        <p14:creationId xmlns:p14="http://schemas.microsoft.com/office/powerpoint/2010/main" val="4524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D94064-E55E-FDBF-79BB-875AC6D8E385}"/>
              </a:ext>
            </a:extLst>
          </p:cNvPr>
          <p:cNvSpPr>
            <a:spLocks noGrp="1"/>
          </p:cNvSpPr>
          <p:nvPr>
            <p:ph sz="quarter" idx="1"/>
          </p:nvPr>
        </p:nvSpPr>
        <p:spPr/>
        <p:txBody>
          <a:bodyPr/>
          <a:lstStyle/>
          <a:p>
            <a:pPr marL="0" indent="0">
              <a:buNone/>
            </a:pPr>
            <a:r>
              <a:rPr lang="en-US" dirty="0">
                <a:latin typeface="+mn-lt"/>
              </a:rPr>
              <a:t>Document the implied consent advisement:</a:t>
            </a:r>
          </a:p>
          <a:p>
            <a:pPr marL="0" indent="0">
              <a:buNone/>
            </a:pPr>
            <a:endParaRPr lang="en-US" dirty="0">
              <a:latin typeface="+mn-lt"/>
            </a:endParaRPr>
          </a:p>
          <a:p>
            <a:r>
              <a:rPr lang="en-US" dirty="0">
                <a:latin typeface="+mn-lt"/>
              </a:rPr>
              <a:t>How did you explain the penalty for refusal?</a:t>
            </a:r>
          </a:p>
          <a:p>
            <a:r>
              <a:rPr lang="en-US" dirty="0">
                <a:latin typeface="+mn-lt"/>
              </a:rPr>
              <a:t>What was the defendant’s response?</a:t>
            </a:r>
          </a:p>
          <a:p>
            <a:r>
              <a:rPr lang="en-US" dirty="0">
                <a:latin typeface="+mn-lt"/>
              </a:rPr>
              <a:t>Did the defendant sign or refuse to sign the form?</a:t>
            </a:r>
          </a:p>
          <a:p>
            <a:r>
              <a:rPr lang="en-US" dirty="0">
                <a:latin typeface="+mn-lt"/>
              </a:rPr>
              <a:t>Did the defendant explain his/her decision?</a:t>
            </a:r>
          </a:p>
          <a:p>
            <a:r>
              <a:rPr lang="en-US" dirty="0">
                <a:latin typeface="+mn-lt"/>
              </a:rPr>
              <a:t>Did the defendant ask questions or acknowledge his/her understanding or lack of understanding of the penalty for refusal?</a:t>
            </a:r>
          </a:p>
          <a:p>
            <a:r>
              <a:rPr lang="en-US" dirty="0">
                <a:latin typeface="+mn-lt"/>
              </a:rPr>
              <a:t>Did anyone witness the advisement?</a:t>
            </a:r>
          </a:p>
          <a:p>
            <a:r>
              <a:rPr lang="en-US" dirty="0">
                <a:latin typeface="+mn-lt"/>
              </a:rPr>
              <a:t>Where and when was the advisement provided?</a:t>
            </a:r>
          </a:p>
          <a:p>
            <a:pPr marL="0" indent="0">
              <a:buNone/>
            </a:pPr>
            <a:endParaRPr lang="en-US" dirty="0">
              <a:latin typeface="+mn-lt"/>
            </a:endParaRPr>
          </a:p>
          <a:p>
            <a:pPr marL="0" indent="0">
              <a:buNone/>
            </a:pPr>
            <a:r>
              <a:rPr lang="en-US" dirty="0">
                <a:latin typeface="+mn-lt"/>
              </a:rPr>
              <a:t>	</a:t>
            </a:r>
          </a:p>
        </p:txBody>
      </p:sp>
      <p:sp>
        <p:nvSpPr>
          <p:cNvPr id="3" name="Title 2">
            <a:extLst>
              <a:ext uri="{FF2B5EF4-FFF2-40B4-BE49-F238E27FC236}">
                <a16:creationId xmlns:a16="http://schemas.microsoft.com/office/drawing/2014/main" id="{F5ACA91B-C7E1-D682-3347-298F7B320903}"/>
              </a:ext>
            </a:extLst>
          </p:cNvPr>
          <p:cNvSpPr>
            <a:spLocks noGrp="1"/>
          </p:cNvSpPr>
          <p:nvPr>
            <p:ph type="title"/>
          </p:nvPr>
        </p:nvSpPr>
        <p:spPr/>
        <p:txBody>
          <a:bodyPr/>
          <a:lstStyle/>
          <a:p>
            <a:r>
              <a:rPr lang="en-US" dirty="0"/>
              <a:t>Implied Consent</a:t>
            </a:r>
          </a:p>
        </p:txBody>
      </p:sp>
      <p:sp>
        <p:nvSpPr>
          <p:cNvPr id="4" name="Slide Number Placeholder 3">
            <a:extLst>
              <a:ext uri="{FF2B5EF4-FFF2-40B4-BE49-F238E27FC236}">
                <a16:creationId xmlns:a16="http://schemas.microsoft.com/office/drawing/2014/main" id="{F4B3F1AB-4CB1-A45F-4AF3-E647601EF409}"/>
              </a:ext>
            </a:extLst>
          </p:cNvPr>
          <p:cNvSpPr>
            <a:spLocks noGrp="1"/>
          </p:cNvSpPr>
          <p:nvPr>
            <p:ph type="sldNum" sz="quarter" idx="10"/>
          </p:nvPr>
        </p:nvSpPr>
        <p:spPr/>
        <p:txBody>
          <a:bodyPr/>
          <a:lstStyle/>
          <a:p>
            <a:pPr>
              <a:defRPr/>
            </a:pPr>
            <a:r>
              <a:rPr lang="en-US" dirty="0"/>
              <a:t>11-</a:t>
            </a:r>
            <a:fld id="{C7923850-DE8F-43C2-80E4-423E2120B0EA}" type="slidenum">
              <a:rPr lang="en-US" smtClean="0"/>
              <a:pPr>
                <a:defRPr/>
              </a:pPr>
              <a:t>19</a:t>
            </a:fld>
            <a:endParaRPr lang="en-US" dirty="0"/>
          </a:p>
        </p:txBody>
      </p:sp>
    </p:spTree>
    <p:extLst>
      <p:ext uri="{BB962C8B-B14F-4D97-AF65-F5344CB8AC3E}">
        <p14:creationId xmlns:p14="http://schemas.microsoft.com/office/powerpoint/2010/main" val="4070728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4"/>
          <p:cNvSpPr>
            <a:spLocks noGrp="1"/>
          </p:cNvSpPr>
          <p:nvPr>
            <p:ph sz="quarter" idx="1"/>
          </p:nvPr>
        </p:nvSpPr>
        <p:spPr>
          <a:xfrm>
            <a:off x="508000" y="1744906"/>
            <a:ext cx="8212668" cy="3676650"/>
          </a:xfrm>
        </p:spPr>
        <p:txBody>
          <a:bodyPr/>
          <a:lstStyle/>
          <a:p>
            <a:pPr marL="285750" lvl="1" indent="-285750" eaLnBrk="1" hangingPunct="1">
              <a:spcBef>
                <a:spcPts val="1200"/>
              </a:spcBef>
              <a:buFont typeface="Arial" charset="0"/>
              <a:buChar char="•"/>
            </a:pPr>
            <a:r>
              <a:rPr lang="en-US" altLang="en-US" sz="2600" dirty="0"/>
              <a:t>Discuss importance of correct processing and report writing procedures in DUI arrests </a:t>
            </a:r>
          </a:p>
          <a:p>
            <a:pPr marL="285750" lvl="1" indent="-285750" eaLnBrk="1" hangingPunct="1">
              <a:spcBef>
                <a:spcPts val="1200"/>
              </a:spcBef>
              <a:buFont typeface="Arial" charset="0"/>
              <a:buChar char="•"/>
            </a:pPr>
            <a:r>
              <a:rPr lang="en-US" altLang="en-US" sz="2600" dirty="0"/>
              <a:t>Discuss correct sequence of DUI processing procedures </a:t>
            </a:r>
          </a:p>
        </p:txBody>
      </p:sp>
      <p:sp>
        <p:nvSpPr>
          <p:cNvPr id="6147" name="Title 3"/>
          <p:cNvSpPr>
            <a:spLocks noGrp="1"/>
          </p:cNvSpPr>
          <p:nvPr>
            <p:ph type="title"/>
          </p:nvPr>
        </p:nvSpPr>
        <p:spPr>
          <a:xfrm>
            <a:off x="304800" y="422275"/>
            <a:ext cx="8534400" cy="762000"/>
          </a:xfrm>
        </p:spPr>
        <p:txBody>
          <a:bodyPr/>
          <a:lstStyle/>
          <a:p>
            <a:r>
              <a:rPr lang="en-US" altLang="en-US" dirty="0"/>
              <a:t>Learning Objectives</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2</a:t>
            </a:fld>
            <a:endParaRPr lang="en-US" dirty="0"/>
          </a:p>
        </p:txBody>
      </p:sp>
      <p:pic>
        <p:nvPicPr>
          <p:cNvPr id="7" name="Graphic 6" descr="Bullseye">
            <a:extLst>
              <a:ext uri="{FF2B5EF4-FFF2-40B4-BE49-F238E27FC236}">
                <a16:creationId xmlns:a16="http://schemas.microsoft.com/office/drawing/2014/main" id="{1AEBE6EA-FD6E-43CE-BF4D-CE1F68D909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2829" y="3429000"/>
            <a:ext cx="3062377" cy="306237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2807D2-052F-88F1-DE1F-F839E0B2D5DB}"/>
              </a:ext>
            </a:extLst>
          </p:cNvPr>
          <p:cNvSpPr>
            <a:spLocks noGrp="1"/>
          </p:cNvSpPr>
          <p:nvPr>
            <p:ph sz="quarter" idx="1"/>
          </p:nvPr>
        </p:nvSpPr>
        <p:spPr/>
        <p:txBody>
          <a:bodyPr/>
          <a:lstStyle/>
          <a:p>
            <a:r>
              <a:rPr lang="en-US" dirty="0">
                <a:latin typeface="+mn-lt"/>
              </a:rPr>
              <a:t>Affidavit in Support Prepared</a:t>
            </a:r>
          </a:p>
          <a:p>
            <a:r>
              <a:rPr lang="en-US" dirty="0">
                <a:latin typeface="+mn-lt"/>
              </a:rPr>
              <a:t>Search Warrant Issued</a:t>
            </a:r>
          </a:p>
          <a:p>
            <a:r>
              <a:rPr lang="en-US" dirty="0">
                <a:latin typeface="+mn-lt"/>
              </a:rPr>
              <a:t>Service </a:t>
            </a:r>
          </a:p>
          <a:p>
            <a:r>
              <a:rPr lang="en-US" dirty="0">
                <a:latin typeface="+mn-lt"/>
              </a:rPr>
              <a:t>Inventory and Return</a:t>
            </a:r>
          </a:p>
          <a:p>
            <a:r>
              <a:rPr lang="en-US" dirty="0">
                <a:latin typeface="+mn-lt"/>
              </a:rPr>
              <a:t>Judgment on Search Warrant</a:t>
            </a:r>
          </a:p>
        </p:txBody>
      </p:sp>
      <p:sp>
        <p:nvSpPr>
          <p:cNvPr id="3" name="Title 2">
            <a:extLst>
              <a:ext uri="{FF2B5EF4-FFF2-40B4-BE49-F238E27FC236}">
                <a16:creationId xmlns:a16="http://schemas.microsoft.com/office/drawing/2014/main" id="{BDFEFD83-7C4E-9FA8-E4DC-7C3CC8FA40B5}"/>
              </a:ext>
            </a:extLst>
          </p:cNvPr>
          <p:cNvSpPr>
            <a:spLocks noGrp="1"/>
          </p:cNvSpPr>
          <p:nvPr>
            <p:ph type="title"/>
          </p:nvPr>
        </p:nvSpPr>
        <p:spPr/>
        <p:txBody>
          <a:bodyPr/>
          <a:lstStyle/>
          <a:p>
            <a:r>
              <a:rPr lang="en-US" dirty="0"/>
              <a:t>Search Warrant Procedure</a:t>
            </a:r>
          </a:p>
        </p:txBody>
      </p:sp>
      <p:sp>
        <p:nvSpPr>
          <p:cNvPr id="4" name="Slide Number Placeholder 3">
            <a:extLst>
              <a:ext uri="{FF2B5EF4-FFF2-40B4-BE49-F238E27FC236}">
                <a16:creationId xmlns:a16="http://schemas.microsoft.com/office/drawing/2014/main" id="{C16C4E14-0639-5067-7347-CD876947B376}"/>
              </a:ext>
            </a:extLst>
          </p:cNvPr>
          <p:cNvSpPr>
            <a:spLocks noGrp="1"/>
          </p:cNvSpPr>
          <p:nvPr>
            <p:ph type="sldNum" sz="quarter" idx="10"/>
          </p:nvPr>
        </p:nvSpPr>
        <p:spPr/>
        <p:txBody>
          <a:bodyPr/>
          <a:lstStyle/>
          <a:p>
            <a:pPr>
              <a:defRPr/>
            </a:pPr>
            <a:r>
              <a:rPr lang="en-US" dirty="0"/>
              <a:t>11-</a:t>
            </a:r>
            <a:fld id="{C7923850-DE8F-43C2-80E4-423E2120B0EA}" type="slidenum">
              <a:rPr lang="en-US" smtClean="0"/>
              <a:pPr>
                <a:defRPr/>
              </a:pPr>
              <a:t>20</a:t>
            </a:fld>
            <a:endParaRPr lang="en-US" dirty="0"/>
          </a:p>
        </p:txBody>
      </p:sp>
    </p:spTree>
    <p:extLst>
      <p:ext uri="{BB962C8B-B14F-4D97-AF65-F5344CB8AC3E}">
        <p14:creationId xmlns:p14="http://schemas.microsoft.com/office/powerpoint/2010/main" val="793888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6DF29D-F829-A32E-F06E-3F020F9C926D}"/>
              </a:ext>
            </a:extLst>
          </p:cNvPr>
          <p:cNvSpPr>
            <a:spLocks noGrp="1"/>
          </p:cNvSpPr>
          <p:nvPr>
            <p:ph sz="quarter" idx="1"/>
          </p:nvPr>
        </p:nvSpPr>
        <p:spPr/>
        <p:txBody>
          <a:bodyPr/>
          <a:lstStyle/>
          <a:p>
            <a:pPr marL="0" indent="0">
              <a:buNone/>
            </a:pPr>
            <a:r>
              <a:rPr lang="en-US" dirty="0">
                <a:solidFill>
                  <a:schemeClr val="tx1">
                    <a:lumMod val="50000"/>
                  </a:schemeClr>
                </a:solidFill>
                <a:latin typeface="+mn-lt"/>
              </a:rPr>
              <a:t>A search warrant is an ORDER in writing in the name of the state, signed by a magistrate or judge, directed to the sheriff, any constable, or any peace officer of the county, commanding the sheriff, constable or peace officer to search personal property for evidence of a crime, and bring the return before the magistrate.</a:t>
            </a:r>
          </a:p>
          <a:p>
            <a:pPr marL="0" indent="0">
              <a:buNone/>
            </a:pPr>
            <a:endParaRPr lang="en-US" dirty="0"/>
          </a:p>
        </p:txBody>
      </p:sp>
      <p:sp>
        <p:nvSpPr>
          <p:cNvPr id="3" name="Title 2">
            <a:extLst>
              <a:ext uri="{FF2B5EF4-FFF2-40B4-BE49-F238E27FC236}">
                <a16:creationId xmlns:a16="http://schemas.microsoft.com/office/drawing/2014/main" id="{71E4C482-5F86-8B8D-C062-9DC620EA48B2}"/>
              </a:ext>
            </a:extLst>
          </p:cNvPr>
          <p:cNvSpPr>
            <a:spLocks noGrp="1"/>
          </p:cNvSpPr>
          <p:nvPr>
            <p:ph type="title"/>
          </p:nvPr>
        </p:nvSpPr>
        <p:spPr/>
        <p:txBody>
          <a:bodyPr/>
          <a:lstStyle/>
          <a:p>
            <a:r>
              <a:rPr lang="en-US" dirty="0"/>
              <a:t>What is a Search Warrant?</a:t>
            </a:r>
          </a:p>
        </p:txBody>
      </p:sp>
      <p:sp>
        <p:nvSpPr>
          <p:cNvPr id="4" name="Slide Number Placeholder 3">
            <a:extLst>
              <a:ext uri="{FF2B5EF4-FFF2-40B4-BE49-F238E27FC236}">
                <a16:creationId xmlns:a16="http://schemas.microsoft.com/office/drawing/2014/main" id="{F2AADCFC-1C34-706F-C71F-B5BA434B44DD}"/>
              </a:ext>
            </a:extLst>
          </p:cNvPr>
          <p:cNvSpPr>
            <a:spLocks noGrp="1"/>
          </p:cNvSpPr>
          <p:nvPr>
            <p:ph type="sldNum" sz="quarter" idx="10"/>
          </p:nvPr>
        </p:nvSpPr>
        <p:spPr/>
        <p:txBody>
          <a:bodyPr/>
          <a:lstStyle/>
          <a:p>
            <a:pPr>
              <a:defRPr/>
            </a:pPr>
            <a:r>
              <a:rPr lang="en-US" dirty="0"/>
              <a:t>11-</a:t>
            </a:r>
            <a:fld id="{C7923850-DE8F-43C2-80E4-423E2120B0EA}" type="slidenum">
              <a:rPr lang="en-US" smtClean="0"/>
              <a:pPr>
                <a:defRPr/>
              </a:pPr>
              <a:t>21</a:t>
            </a:fld>
            <a:endParaRPr lang="en-US" dirty="0"/>
          </a:p>
        </p:txBody>
      </p:sp>
    </p:spTree>
    <p:extLst>
      <p:ext uri="{BB962C8B-B14F-4D97-AF65-F5344CB8AC3E}">
        <p14:creationId xmlns:p14="http://schemas.microsoft.com/office/powerpoint/2010/main" val="661318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575698-FDFA-8A43-060D-8D48A4B903E9}"/>
              </a:ext>
            </a:extLst>
          </p:cNvPr>
          <p:cNvSpPr>
            <a:spLocks noGrp="1"/>
          </p:cNvSpPr>
          <p:nvPr>
            <p:ph sz="quarter" idx="1"/>
          </p:nvPr>
        </p:nvSpPr>
        <p:spPr/>
        <p:txBody>
          <a:bodyPr/>
          <a:lstStyle/>
          <a:p>
            <a:pPr>
              <a:buFont typeface="Arial" panose="020B0604020202020204" pitchFamily="34" charset="0"/>
              <a:buChar char="•"/>
            </a:pPr>
            <a:r>
              <a:rPr lang="en-US" sz="2800" dirty="0">
                <a:solidFill>
                  <a:schemeClr val="tx1">
                    <a:lumMod val="50000"/>
                  </a:schemeClr>
                </a:solidFill>
                <a:latin typeface="+mn-lt"/>
              </a:rPr>
              <a:t>A search warrant can only be issued on </a:t>
            </a:r>
            <a:r>
              <a:rPr lang="en-US" sz="2800" u="sng" dirty="0">
                <a:solidFill>
                  <a:schemeClr val="tx1">
                    <a:lumMod val="50000"/>
                  </a:schemeClr>
                </a:solidFill>
                <a:latin typeface="+mn-lt"/>
              </a:rPr>
              <a:t>probable cause</a:t>
            </a:r>
            <a:r>
              <a:rPr lang="en-US" sz="2800" dirty="0">
                <a:solidFill>
                  <a:schemeClr val="tx1">
                    <a:lumMod val="50000"/>
                  </a:schemeClr>
                </a:solidFill>
                <a:latin typeface="+mn-lt"/>
              </a:rPr>
              <a:t>, supported by affidavit, naming or describing the person, and particularly describing the property, and the place to be searched.</a:t>
            </a:r>
            <a:br>
              <a:rPr lang="en-US" sz="2800" dirty="0">
                <a:solidFill>
                  <a:schemeClr val="tx1">
                    <a:lumMod val="50000"/>
                  </a:schemeClr>
                </a:solidFill>
                <a:latin typeface="+mn-lt"/>
              </a:rPr>
            </a:br>
            <a:endParaRPr lang="en-US" sz="2800" dirty="0">
              <a:solidFill>
                <a:schemeClr val="tx1">
                  <a:lumMod val="50000"/>
                </a:schemeClr>
              </a:solidFill>
              <a:latin typeface="+mn-lt"/>
            </a:endParaRPr>
          </a:p>
          <a:p>
            <a:pPr>
              <a:buFont typeface="Arial" panose="020B0604020202020204" pitchFamily="34" charset="0"/>
              <a:buChar char="•"/>
            </a:pPr>
            <a:r>
              <a:rPr lang="en-US" sz="2800" dirty="0">
                <a:solidFill>
                  <a:schemeClr val="tx1">
                    <a:lumMod val="50000"/>
                  </a:schemeClr>
                </a:solidFill>
                <a:latin typeface="+mn-lt"/>
              </a:rPr>
              <a:t>To establish probable cause, an affidavit must set forth </a:t>
            </a:r>
            <a:r>
              <a:rPr lang="en-US" sz="2800" u="sng" dirty="0">
                <a:solidFill>
                  <a:schemeClr val="tx1">
                    <a:lumMod val="50000"/>
                  </a:schemeClr>
                </a:solidFill>
                <a:latin typeface="+mn-lt"/>
              </a:rPr>
              <a:t>facts</a:t>
            </a:r>
            <a:r>
              <a:rPr lang="en-US" sz="2800" dirty="0">
                <a:solidFill>
                  <a:schemeClr val="tx1">
                    <a:lumMod val="50000"/>
                  </a:schemeClr>
                </a:solidFill>
                <a:latin typeface="+mn-lt"/>
              </a:rPr>
              <a:t> from which a reasonable conclusion may be drawn that the evidence will be found in the place for which the warrant authorizes a search.  </a:t>
            </a:r>
            <a:r>
              <a:rPr lang="en-US" sz="2800" i="1" dirty="0">
                <a:solidFill>
                  <a:schemeClr val="tx1">
                    <a:lumMod val="50000"/>
                  </a:schemeClr>
                </a:solidFill>
                <a:latin typeface="+mn-lt"/>
              </a:rPr>
              <a:t>State v. Reid</a:t>
            </a:r>
            <a:r>
              <a:rPr lang="en-US" sz="2800" dirty="0">
                <a:solidFill>
                  <a:schemeClr val="tx1">
                    <a:lumMod val="50000"/>
                  </a:schemeClr>
                </a:solidFill>
                <a:latin typeface="+mn-lt"/>
              </a:rPr>
              <a:t>, 91 S.W.3d 247 (Tenn. 2002).</a:t>
            </a:r>
          </a:p>
          <a:p>
            <a:pPr marL="0" indent="0">
              <a:buNone/>
            </a:pPr>
            <a:endParaRPr lang="en-US" dirty="0"/>
          </a:p>
        </p:txBody>
      </p:sp>
      <p:sp>
        <p:nvSpPr>
          <p:cNvPr id="3" name="Title 2">
            <a:extLst>
              <a:ext uri="{FF2B5EF4-FFF2-40B4-BE49-F238E27FC236}">
                <a16:creationId xmlns:a16="http://schemas.microsoft.com/office/drawing/2014/main" id="{019A2287-55D8-5071-B749-50B1A85D63C5}"/>
              </a:ext>
            </a:extLst>
          </p:cNvPr>
          <p:cNvSpPr>
            <a:spLocks noGrp="1"/>
          </p:cNvSpPr>
          <p:nvPr>
            <p:ph type="title"/>
          </p:nvPr>
        </p:nvSpPr>
        <p:spPr/>
        <p:txBody>
          <a:bodyPr/>
          <a:lstStyle/>
          <a:p>
            <a:r>
              <a:rPr lang="en-US" dirty="0"/>
              <a:t>Affidavit in Support of Issuance</a:t>
            </a:r>
          </a:p>
        </p:txBody>
      </p:sp>
      <p:sp>
        <p:nvSpPr>
          <p:cNvPr id="4" name="Slide Number Placeholder 3">
            <a:extLst>
              <a:ext uri="{FF2B5EF4-FFF2-40B4-BE49-F238E27FC236}">
                <a16:creationId xmlns:a16="http://schemas.microsoft.com/office/drawing/2014/main" id="{D9459782-DDE1-AC66-57C5-5BD505C594BB}"/>
              </a:ext>
            </a:extLst>
          </p:cNvPr>
          <p:cNvSpPr>
            <a:spLocks noGrp="1"/>
          </p:cNvSpPr>
          <p:nvPr>
            <p:ph type="sldNum" sz="quarter" idx="10"/>
          </p:nvPr>
        </p:nvSpPr>
        <p:spPr/>
        <p:txBody>
          <a:bodyPr/>
          <a:lstStyle/>
          <a:p>
            <a:pPr>
              <a:defRPr/>
            </a:pPr>
            <a:r>
              <a:rPr lang="en-US" dirty="0"/>
              <a:t>11-</a:t>
            </a:r>
            <a:fld id="{C7923850-DE8F-43C2-80E4-423E2120B0EA}" type="slidenum">
              <a:rPr lang="en-US" smtClean="0"/>
              <a:pPr>
                <a:defRPr/>
              </a:pPr>
              <a:t>22</a:t>
            </a:fld>
            <a:endParaRPr lang="en-US" dirty="0"/>
          </a:p>
        </p:txBody>
      </p:sp>
    </p:spTree>
    <p:extLst>
      <p:ext uri="{BB962C8B-B14F-4D97-AF65-F5344CB8AC3E}">
        <p14:creationId xmlns:p14="http://schemas.microsoft.com/office/powerpoint/2010/main" val="205868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390F-A8B4-A24E-E12C-44D99FCBF163}"/>
              </a:ext>
            </a:extLst>
          </p:cNvPr>
          <p:cNvSpPr>
            <a:spLocks noGrp="1"/>
          </p:cNvSpPr>
          <p:nvPr>
            <p:ph type="title"/>
          </p:nvPr>
        </p:nvSpPr>
        <p:spPr/>
        <p:txBody>
          <a:bodyPr/>
          <a:lstStyle/>
          <a:p>
            <a:r>
              <a:rPr lang="en-US" dirty="0"/>
              <a:t>Affidavit Requirements</a:t>
            </a:r>
          </a:p>
        </p:txBody>
      </p:sp>
      <p:sp>
        <p:nvSpPr>
          <p:cNvPr id="3" name="Content Placeholder 2">
            <a:extLst>
              <a:ext uri="{FF2B5EF4-FFF2-40B4-BE49-F238E27FC236}">
                <a16:creationId xmlns:a16="http://schemas.microsoft.com/office/drawing/2014/main" id="{3FB14627-F5D3-2181-C9EB-6410CBDC28B3}"/>
              </a:ext>
            </a:extLst>
          </p:cNvPr>
          <p:cNvSpPr>
            <a:spLocks noGrp="1"/>
          </p:cNvSpPr>
          <p:nvPr>
            <p:ph idx="1"/>
          </p:nvPr>
        </p:nvSpPr>
        <p:spPr/>
        <p:txBody>
          <a:bodyPr/>
          <a:lstStyle/>
          <a:p>
            <a:pPr>
              <a:buFont typeface="Arial" panose="020B0604020202020204" pitchFamily="34" charset="0"/>
              <a:buChar char="•"/>
            </a:pPr>
            <a:r>
              <a:rPr lang="en-US" sz="2400" dirty="0">
                <a:solidFill>
                  <a:schemeClr val="tx1">
                    <a:lumMod val="50000"/>
                  </a:schemeClr>
                </a:solidFill>
                <a:latin typeface="+mn-lt"/>
              </a:rPr>
              <a:t>Examination under oath, reduced to writing, setting forth facts tending to establish the grounds of the application, or probable cause for believing the grounds exist. (Four Corners)</a:t>
            </a:r>
          </a:p>
          <a:p>
            <a:r>
              <a:rPr lang="en-US" sz="2400" dirty="0">
                <a:solidFill>
                  <a:schemeClr val="tx1">
                    <a:lumMod val="50000"/>
                  </a:schemeClr>
                </a:solidFill>
                <a:latin typeface="+mn-lt"/>
              </a:rPr>
              <a:t>Observations, Training, Experience, Basis of Knowledge, </a:t>
            </a:r>
            <a:r>
              <a:rPr lang="en-US" sz="2400" u="sng" dirty="0">
                <a:solidFill>
                  <a:schemeClr val="tx1">
                    <a:lumMod val="50000"/>
                  </a:schemeClr>
                </a:solidFill>
                <a:latin typeface="+mn-lt"/>
              </a:rPr>
              <a:t>Times and Dates</a:t>
            </a:r>
            <a:r>
              <a:rPr lang="en-US" sz="2400" dirty="0">
                <a:solidFill>
                  <a:schemeClr val="tx1">
                    <a:lumMod val="50000"/>
                  </a:schemeClr>
                </a:solidFill>
                <a:latin typeface="+mn-lt"/>
              </a:rPr>
              <a:t>. (Stale, Ripe, Probable Cause)</a:t>
            </a:r>
          </a:p>
          <a:p>
            <a:pPr>
              <a:buFont typeface="Arial" panose="020B0604020202020204" pitchFamily="34" charset="0"/>
              <a:buChar char="•"/>
            </a:pPr>
            <a:r>
              <a:rPr lang="en-US" sz="2400" dirty="0">
                <a:solidFill>
                  <a:schemeClr val="tx1">
                    <a:lumMod val="50000"/>
                  </a:schemeClr>
                </a:solidFill>
                <a:latin typeface="+mn-lt"/>
              </a:rPr>
              <a:t>Hearsay can be used. (Totality of the Circumstances)</a:t>
            </a:r>
          </a:p>
          <a:p>
            <a:pPr marL="0" indent="0">
              <a:buNone/>
            </a:pPr>
            <a:endParaRPr lang="en-US" dirty="0"/>
          </a:p>
        </p:txBody>
      </p:sp>
      <p:sp>
        <p:nvSpPr>
          <p:cNvPr id="4" name="Slide Number Placeholder 3">
            <a:extLst>
              <a:ext uri="{FF2B5EF4-FFF2-40B4-BE49-F238E27FC236}">
                <a16:creationId xmlns:a16="http://schemas.microsoft.com/office/drawing/2014/main" id="{F4D17974-C7F5-7DED-4B24-D6798D80F118}"/>
              </a:ext>
            </a:extLst>
          </p:cNvPr>
          <p:cNvSpPr>
            <a:spLocks noGrp="1"/>
          </p:cNvSpPr>
          <p:nvPr>
            <p:ph type="sldNum" sz="quarter" idx="10"/>
          </p:nvPr>
        </p:nvSpPr>
        <p:spPr/>
        <p:txBody>
          <a:bodyPr/>
          <a:lstStyle/>
          <a:p>
            <a:pPr>
              <a:defRPr/>
            </a:pPr>
            <a:r>
              <a:rPr lang="en-US" dirty="0"/>
              <a:t>11-</a:t>
            </a:r>
            <a:fld id="{D4AA26C7-7B8D-47CF-B634-62CFE3A4FB3E}" type="slidenum">
              <a:rPr lang="en-US" smtClean="0"/>
              <a:pPr>
                <a:defRPr/>
              </a:pPr>
              <a:t>23</a:t>
            </a:fld>
            <a:endParaRPr lang="en-US" dirty="0"/>
          </a:p>
        </p:txBody>
      </p:sp>
    </p:spTree>
    <p:extLst>
      <p:ext uri="{BB962C8B-B14F-4D97-AF65-F5344CB8AC3E}">
        <p14:creationId xmlns:p14="http://schemas.microsoft.com/office/powerpoint/2010/main" val="3093765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81FC8-7E13-DA6C-F6CC-A2909E0429A0}"/>
              </a:ext>
            </a:extLst>
          </p:cNvPr>
          <p:cNvSpPr>
            <a:spLocks noGrp="1"/>
          </p:cNvSpPr>
          <p:nvPr>
            <p:ph type="title"/>
          </p:nvPr>
        </p:nvSpPr>
        <p:spPr/>
        <p:txBody>
          <a:bodyPr/>
          <a:lstStyle/>
          <a:p>
            <a:r>
              <a:rPr lang="en-US" dirty="0"/>
              <a:t>Who Can Issue a Search Warrant?</a:t>
            </a:r>
          </a:p>
        </p:txBody>
      </p:sp>
      <p:sp>
        <p:nvSpPr>
          <p:cNvPr id="3" name="Content Placeholder 2">
            <a:extLst>
              <a:ext uri="{FF2B5EF4-FFF2-40B4-BE49-F238E27FC236}">
                <a16:creationId xmlns:a16="http://schemas.microsoft.com/office/drawing/2014/main" id="{91DFD1D1-2036-B280-A394-5F3E71CAD434}"/>
              </a:ext>
            </a:extLst>
          </p:cNvPr>
          <p:cNvSpPr>
            <a:spLocks noGrp="1"/>
          </p:cNvSpPr>
          <p:nvPr>
            <p:ph idx="1"/>
          </p:nvPr>
        </p:nvSpPr>
        <p:spPr/>
        <p:txBody>
          <a:bodyPr/>
          <a:lstStyle/>
          <a:p>
            <a:pPr marL="457200" indent="-457200"/>
            <a:r>
              <a:rPr lang="en-US" sz="2400" dirty="0">
                <a:solidFill>
                  <a:schemeClr val="tx1">
                    <a:lumMod val="50000"/>
                  </a:schemeClr>
                </a:solidFill>
                <a:effectLst/>
                <a:latin typeface="+mn-lt"/>
                <a:ea typeface="Calibri" panose="020F0502020204030204" pitchFamily="34" charset="0"/>
              </a:rPr>
              <a:t>A magistrate </a:t>
            </a:r>
            <a:r>
              <a:rPr lang="en-US" sz="2400" dirty="0">
                <a:solidFill>
                  <a:schemeClr val="tx1">
                    <a:lumMod val="50000"/>
                  </a:schemeClr>
                </a:solidFill>
                <a:latin typeface="+mn-lt"/>
                <a:ea typeface="Calibri" panose="020F0502020204030204" pitchFamily="34" charset="0"/>
              </a:rPr>
              <a:t>or judge with </a:t>
            </a:r>
            <a:r>
              <a:rPr lang="en-US" sz="2400" dirty="0">
                <a:solidFill>
                  <a:schemeClr val="tx1">
                    <a:lumMod val="50000"/>
                  </a:schemeClr>
                </a:solidFill>
                <a:effectLst/>
                <a:latin typeface="+mn-lt"/>
                <a:ea typeface="Calibri" panose="020F0502020204030204" pitchFamily="34" charset="0"/>
              </a:rPr>
              <a:t>jurisdiction in the county </a:t>
            </a:r>
            <a:r>
              <a:rPr lang="en-US" sz="2400" u="sng" dirty="0">
                <a:solidFill>
                  <a:schemeClr val="tx1">
                    <a:lumMod val="50000"/>
                  </a:schemeClr>
                </a:solidFill>
                <a:effectLst/>
                <a:latin typeface="+mn-lt"/>
                <a:ea typeface="Calibri" panose="020F0502020204030204" pitchFamily="34" charset="0"/>
              </a:rPr>
              <a:t>where the property sought </a:t>
            </a:r>
            <a:r>
              <a:rPr lang="en-US" sz="2400" dirty="0">
                <a:solidFill>
                  <a:schemeClr val="tx1">
                    <a:lumMod val="50000"/>
                  </a:schemeClr>
                </a:solidFill>
                <a:effectLst/>
                <a:latin typeface="+mn-lt"/>
                <a:ea typeface="Calibri" panose="020F0502020204030204" pitchFamily="34" charset="0"/>
              </a:rPr>
              <a:t>is located may issue a search warrant authorized by this rule.</a:t>
            </a:r>
            <a:r>
              <a:rPr lang="en-US" sz="2400" dirty="0">
                <a:solidFill>
                  <a:schemeClr val="tx1">
                    <a:lumMod val="50000"/>
                  </a:schemeClr>
                </a:solidFill>
                <a:latin typeface="+mn-lt"/>
                <a:ea typeface="Calibri" panose="020F0502020204030204" pitchFamily="34" charset="0"/>
              </a:rPr>
              <a:t> </a:t>
            </a:r>
            <a:endParaRPr lang="en-US" sz="2400" dirty="0">
              <a:solidFill>
                <a:schemeClr val="tx1">
                  <a:lumMod val="50000"/>
                </a:schemeClr>
              </a:solidFill>
              <a:effectLst/>
              <a:latin typeface="+mn-lt"/>
              <a:ea typeface="Calibri" panose="020F0502020204030204" pitchFamily="34" charset="0"/>
            </a:endParaRPr>
          </a:p>
          <a:p>
            <a:pPr marL="457200" indent="-457200"/>
            <a:r>
              <a:rPr lang="en-US" sz="2400" dirty="0">
                <a:solidFill>
                  <a:schemeClr val="tx1">
                    <a:lumMod val="50000"/>
                  </a:schemeClr>
                </a:solidFill>
                <a:latin typeface="+mn-lt"/>
              </a:rPr>
              <a:t>The judges of the supreme, appellate, chancery, circuit, general sessions, and juvenile courts have jurisdiction throughout the state; judicial commissioners and county executives only have jurisdiction in the officer’s respective counties, and are magistrates within the meaning of this title.  T.C.A. § 40-1-106</a:t>
            </a:r>
          </a:p>
          <a:p>
            <a:pPr marL="457200" indent="-457200"/>
            <a:r>
              <a:rPr lang="en-US" sz="2400" dirty="0">
                <a:solidFill>
                  <a:schemeClr val="tx1">
                    <a:lumMod val="50000"/>
                  </a:schemeClr>
                </a:solidFill>
                <a:latin typeface="Trebuchet MS"/>
              </a:rPr>
              <a:t>If the warrant is for blood or drugs, include that the warrant is for obtaining </a:t>
            </a:r>
            <a:r>
              <a:rPr lang="en-US" sz="2400" u="sng" dirty="0">
                <a:solidFill>
                  <a:schemeClr val="tx1">
                    <a:lumMod val="50000"/>
                  </a:schemeClr>
                </a:solidFill>
                <a:latin typeface="Trebuchet MS"/>
              </a:rPr>
              <a:t>and testing</a:t>
            </a:r>
            <a:r>
              <a:rPr lang="en-US" sz="2400" dirty="0">
                <a:solidFill>
                  <a:schemeClr val="tx1">
                    <a:lumMod val="50000"/>
                  </a:schemeClr>
                </a:solidFill>
                <a:latin typeface="Trebuchet MS"/>
              </a:rPr>
              <a:t> of the substances. </a:t>
            </a:r>
          </a:p>
          <a:p>
            <a:pPr marL="0" indent="0">
              <a:buNone/>
            </a:pPr>
            <a:endParaRPr lang="en-US" dirty="0">
              <a:cs typeface="Arial"/>
            </a:endParaRPr>
          </a:p>
        </p:txBody>
      </p:sp>
      <p:sp>
        <p:nvSpPr>
          <p:cNvPr id="4" name="Slide Number Placeholder 3">
            <a:extLst>
              <a:ext uri="{FF2B5EF4-FFF2-40B4-BE49-F238E27FC236}">
                <a16:creationId xmlns:a16="http://schemas.microsoft.com/office/drawing/2014/main" id="{A4722E75-03FF-D8C3-FE5D-F2AA33E399E4}"/>
              </a:ext>
            </a:extLst>
          </p:cNvPr>
          <p:cNvSpPr>
            <a:spLocks noGrp="1"/>
          </p:cNvSpPr>
          <p:nvPr>
            <p:ph type="sldNum" sz="quarter" idx="10"/>
          </p:nvPr>
        </p:nvSpPr>
        <p:spPr/>
        <p:txBody>
          <a:bodyPr/>
          <a:lstStyle/>
          <a:p>
            <a:pPr>
              <a:defRPr/>
            </a:pPr>
            <a:r>
              <a:rPr lang="en-US" dirty="0"/>
              <a:t>11-</a:t>
            </a:r>
            <a:fld id="{D4AA26C7-7B8D-47CF-B634-62CFE3A4FB3E}" type="slidenum">
              <a:rPr lang="en-US" smtClean="0"/>
              <a:pPr>
                <a:defRPr/>
              </a:pPr>
              <a:t>24</a:t>
            </a:fld>
            <a:endParaRPr lang="en-US" dirty="0"/>
          </a:p>
        </p:txBody>
      </p:sp>
    </p:spTree>
    <p:extLst>
      <p:ext uri="{BB962C8B-B14F-4D97-AF65-F5344CB8AC3E}">
        <p14:creationId xmlns:p14="http://schemas.microsoft.com/office/powerpoint/2010/main" val="957063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B6DB-5399-F3DD-BCA5-5071068DBBE8}"/>
              </a:ext>
            </a:extLst>
          </p:cNvPr>
          <p:cNvSpPr>
            <a:spLocks noGrp="1"/>
          </p:cNvSpPr>
          <p:nvPr>
            <p:ph type="title"/>
          </p:nvPr>
        </p:nvSpPr>
        <p:spPr>
          <a:xfrm>
            <a:off x="457200" y="645907"/>
            <a:ext cx="8229600" cy="640080"/>
          </a:xfrm>
        </p:spPr>
        <p:txBody>
          <a:bodyPr/>
          <a:lstStyle/>
          <a:p>
            <a:r>
              <a:rPr lang="en-US" dirty="0"/>
              <a:t>Service, Inventory, Return &amp; Judgment</a:t>
            </a:r>
          </a:p>
        </p:txBody>
      </p:sp>
      <p:sp>
        <p:nvSpPr>
          <p:cNvPr id="3" name="Content Placeholder 2">
            <a:extLst>
              <a:ext uri="{FF2B5EF4-FFF2-40B4-BE49-F238E27FC236}">
                <a16:creationId xmlns:a16="http://schemas.microsoft.com/office/drawing/2014/main" id="{0DCFF2E7-19A8-152D-3DD9-8F7900BC0C7C}"/>
              </a:ext>
            </a:extLst>
          </p:cNvPr>
          <p:cNvSpPr>
            <a:spLocks noGrp="1"/>
          </p:cNvSpPr>
          <p:nvPr>
            <p:ph idx="1"/>
          </p:nvPr>
        </p:nvSpPr>
        <p:spPr>
          <a:xfrm>
            <a:off x="457200" y="1619627"/>
            <a:ext cx="8229600" cy="4386726"/>
          </a:xfrm>
        </p:spPr>
        <p:txBody>
          <a:bodyPr/>
          <a:lstStyle/>
          <a:p>
            <a:pPr marL="494100" indent="-457200"/>
            <a:r>
              <a:rPr lang="en-US" sz="2400" dirty="0">
                <a:solidFill>
                  <a:schemeClr val="tx1">
                    <a:lumMod val="50000"/>
                  </a:schemeClr>
                </a:solidFill>
                <a:latin typeface="+mn-lt"/>
              </a:rPr>
              <a:t>The warrant must be executed by the officer/officers to whom it is directed, that officer must be present and participate in the execution of the warrant, within 5 days of issuance, and a copy provided to the person whose property is searched or at the property searched with a receipt for items seized.</a:t>
            </a:r>
          </a:p>
          <a:p>
            <a:pPr marL="494100" indent="-457200"/>
            <a:r>
              <a:rPr lang="en-US" sz="2400" dirty="0">
                <a:solidFill>
                  <a:schemeClr val="tx1">
                    <a:lumMod val="50000"/>
                  </a:schemeClr>
                </a:solidFill>
                <a:latin typeface="+mn-lt"/>
              </a:rPr>
              <a:t>Officer executing must prepare an inventory and make a prompt return to the issuing magistrate.  </a:t>
            </a:r>
          </a:p>
          <a:p>
            <a:pPr marL="494100" indent="-457200"/>
            <a:r>
              <a:rPr lang="en-US" sz="2400" dirty="0">
                <a:solidFill>
                  <a:schemeClr val="tx1">
                    <a:lumMod val="50000"/>
                  </a:schemeClr>
                </a:solidFill>
                <a:latin typeface="+mn-lt"/>
              </a:rPr>
              <a:t>The magistrate must transmit a copy of the inventory and return to the clerk’s office.</a:t>
            </a:r>
          </a:p>
          <a:p>
            <a:pPr marL="494100" indent="-457200"/>
            <a:r>
              <a:rPr lang="en-US" sz="2400" dirty="0">
                <a:solidFill>
                  <a:schemeClr val="tx1">
                    <a:lumMod val="50000"/>
                  </a:schemeClr>
                </a:solidFill>
                <a:latin typeface="+mn-lt"/>
              </a:rPr>
              <a:t>Magistrate issues a judgment regarding disposition of property seized.</a:t>
            </a:r>
          </a:p>
          <a:p>
            <a:pPr marL="0" indent="0">
              <a:buNone/>
            </a:pPr>
            <a:endParaRPr lang="en-US" dirty="0"/>
          </a:p>
        </p:txBody>
      </p:sp>
      <p:sp>
        <p:nvSpPr>
          <p:cNvPr id="4" name="Slide Number Placeholder 3">
            <a:extLst>
              <a:ext uri="{FF2B5EF4-FFF2-40B4-BE49-F238E27FC236}">
                <a16:creationId xmlns:a16="http://schemas.microsoft.com/office/drawing/2014/main" id="{E4CD9A04-8C22-E213-E022-A34F182A9303}"/>
              </a:ext>
            </a:extLst>
          </p:cNvPr>
          <p:cNvSpPr>
            <a:spLocks noGrp="1"/>
          </p:cNvSpPr>
          <p:nvPr>
            <p:ph type="sldNum" sz="quarter" idx="10"/>
          </p:nvPr>
        </p:nvSpPr>
        <p:spPr/>
        <p:txBody>
          <a:bodyPr/>
          <a:lstStyle/>
          <a:p>
            <a:pPr>
              <a:defRPr/>
            </a:pPr>
            <a:r>
              <a:rPr lang="en-US" dirty="0"/>
              <a:t>11-</a:t>
            </a:r>
            <a:fld id="{D4AA26C7-7B8D-47CF-B634-62CFE3A4FB3E}" type="slidenum">
              <a:rPr lang="en-US" smtClean="0"/>
              <a:pPr>
                <a:defRPr/>
              </a:pPr>
              <a:t>25</a:t>
            </a:fld>
            <a:endParaRPr lang="en-US" dirty="0"/>
          </a:p>
        </p:txBody>
      </p:sp>
    </p:spTree>
    <p:extLst>
      <p:ext uri="{BB962C8B-B14F-4D97-AF65-F5344CB8AC3E}">
        <p14:creationId xmlns:p14="http://schemas.microsoft.com/office/powerpoint/2010/main" val="1324939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6529-D4E6-E43D-0B1D-1724399FB4CC}"/>
              </a:ext>
            </a:extLst>
          </p:cNvPr>
          <p:cNvSpPr>
            <a:spLocks noGrp="1"/>
          </p:cNvSpPr>
          <p:nvPr>
            <p:ph type="title"/>
          </p:nvPr>
        </p:nvSpPr>
        <p:spPr/>
        <p:txBody>
          <a:bodyPr/>
          <a:lstStyle/>
          <a:p>
            <a:r>
              <a:rPr lang="en-US" dirty="0"/>
              <a:t>Documenting Chemical Test</a:t>
            </a:r>
          </a:p>
        </p:txBody>
      </p:sp>
      <p:sp>
        <p:nvSpPr>
          <p:cNvPr id="3" name="Content Placeholder 2">
            <a:extLst>
              <a:ext uri="{FF2B5EF4-FFF2-40B4-BE49-F238E27FC236}">
                <a16:creationId xmlns:a16="http://schemas.microsoft.com/office/drawing/2014/main" id="{6674FE33-019E-2B18-E7A0-00F98055EFEA}"/>
              </a:ext>
            </a:extLst>
          </p:cNvPr>
          <p:cNvSpPr>
            <a:spLocks noGrp="1"/>
          </p:cNvSpPr>
          <p:nvPr>
            <p:ph idx="1"/>
          </p:nvPr>
        </p:nvSpPr>
        <p:spPr/>
        <p:txBody>
          <a:bodyPr/>
          <a:lstStyle/>
          <a:p>
            <a:pPr marL="0" indent="0" algn="ctr">
              <a:buNone/>
            </a:pPr>
            <a:r>
              <a:rPr lang="en-US" dirty="0">
                <a:solidFill>
                  <a:schemeClr val="tx1">
                    <a:lumMod val="50000"/>
                  </a:schemeClr>
                </a:solidFill>
                <a:latin typeface="+mn-lt"/>
              </a:rPr>
              <a:t>BREATH</a:t>
            </a:r>
          </a:p>
          <a:p>
            <a:pPr marL="0" indent="0" algn="ctr">
              <a:buNone/>
            </a:pPr>
            <a:endParaRPr lang="en-US" dirty="0">
              <a:solidFill>
                <a:schemeClr val="tx1">
                  <a:lumMod val="50000"/>
                </a:schemeClr>
              </a:solidFill>
              <a:latin typeface="+mn-lt"/>
            </a:endParaRPr>
          </a:p>
          <a:p>
            <a:pPr marL="0" indent="0" algn="ctr">
              <a:buNone/>
            </a:pPr>
            <a:r>
              <a:rPr lang="en-US" dirty="0">
                <a:solidFill>
                  <a:schemeClr val="tx1">
                    <a:lumMod val="50000"/>
                  </a:schemeClr>
                </a:solidFill>
                <a:latin typeface="+mn-lt"/>
              </a:rPr>
              <a:t>Type and Location of Breath Instrument</a:t>
            </a:r>
          </a:p>
          <a:p>
            <a:pPr marL="0" indent="0" algn="ctr">
              <a:buNone/>
            </a:pPr>
            <a:r>
              <a:rPr lang="en-US" dirty="0">
                <a:solidFill>
                  <a:schemeClr val="tx1">
                    <a:lumMod val="50000"/>
                  </a:schemeClr>
                </a:solidFill>
                <a:latin typeface="+mn-lt"/>
              </a:rPr>
              <a:t>Data-Identification of Result Entry Process</a:t>
            </a:r>
          </a:p>
          <a:p>
            <a:pPr marL="0" indent="0" algn="ctr">
              <a:buNone/>
            </a:pPr>
            <a:r>
              <a:rPr lang="en-US" dirty="0">
                <a:solidFill>
                  <a:schemeClr val="tx1">
                    <a:lumMod val="50000"/>
                  </a:schemeClr>
                </a:solidFill>
                <a:latin typeface="+mn-lt"/>
              </a:rPr>
              <a:t>Observation Period (Location and Activities)</a:t>
            </a:r>
          </a:p>
          <a:p>
            <a:pPr marL="0" indent="0" algn="ctr">
              <a:buNone/>
            </a:pPr>
            <a:r>
              <a:rPr lang="en-US" dirty="0">
                <a:solidFill>
                  <a:schemeClr val="tx1">
                    <a:lumMod val="50000"/>
                  </a:schemeClr>
                </a:solidFill>
                <a:latin typeface="+mn-lt"/>
              </a:rPr>
              <a:t>Instrument Working Properly </a:t>
            </a:r>
          </a:p>
          <a:p>
            <a:pPr marL="0" indent="0" algn="ctr">
              <a:buNone/>
            </a:pPr>
            <a:r>
              <a:rPr lang="en-US" dirty="0">
                <a:solidFill>
                  <a:schemeClr val="tx1">
                    <a:lumMod val="50000"/>
                  </a:schemeClr>
                </a:solidFill>
                <a:latin typeface="+mn-lt"/>
              </a:rPr>
              <a:t>Defendant Supplying/Failed to Provide Sample</a:t>
            </a:r>
          </a:p>
          <a:p>
            <a:pPr marL="0" indent="0" algn="ctr">
              <a:buNone/>
            </a:pPr>
            <a:r>
              <a:rPr lang="en-US" dirty="0">
                <a:solidFill>
                  <a:schemeClr val="tx1">
                    <a:lumMod val="50000"/>
                  </a:schemeClr>
                </a:solidFill>
                <a:latin typeface="+mn-lt"/>
              </a:rPr>
              <a:t>Result/Indication of Insufficient Sample</a:t>
            </a:r>
          </a:p>
          <a:p>
            <a:pPr marL="0" indent="0" algn="ctr">
              <a:buNone/>
            </a:pPr>
            <a:endParaRPr lang="en-US" dirty="0">
              <a:solidFill>
                <a:schemeClr val="tx1">
                  <a:lumMod val="50000"/>
                </a:schemeClr>
              </a:solidFill>
            </a:endParaRPr>
          </a:p>
          <a:p>
            <a:pPr marL="0" indent="0">
              <a:buNone/>
            </a:pPr>
            <a:endParaRPr lang="en-US" dirty="0">
              <a:solidFill>
                <a:schemeClr val="tx1">
                  <a:lumMod val="50000"/>
                </a:schemeClr>
              </a:solidFill>
            </a:endParaRPr>
          </a:p>
          <a:p>
            <a:pPr marL="0" indent="0">
              <a:buNone/>
            </a:pPr>
            <a:endParaRPr lang="en-US" dirty="0">
              <a:solidFill>
                <a:schemeClr val="tx1">
                  <a:lumMod val="50000"/>
                </a:schemeClr>
              </a:solidFill>
            </a:endParaRPr>
          </a:p>
          <a:p>
            <a:pPr marL="0" indent="0" algn="ctr">
              <a:buNone/>
            </a:pPr>
            <a:endParaRPr lang="en-US" dirty="0">
              <a:solidFill>
                <a:schemeClr val="tx1">
                  <a:lumMod val="50000"/>
                </a:schemeClr>
              </a:solidFill>
            </a:endParaRPr>
          </a:p>
          <a:p>
            <a:pPr marL="0" indent="0">
              <a:buNone/>
            </a:pPr>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B16D60E1-D85C-D085-1002-59C8D7E044CF}"/>
              </a:ext>
            </a:extLst>
          </p:cNvPr>
          <p:cNvSpPr>
            <a:spLocks noGrp="1"/>
          </p:cNvSpPr>
          <p:nvPr>
            <p:ph type="sldNum" sz="quarter" idx="10"/>
          </p:nvPr>
        </p:nvSpPr>
        <p:spPr/>
        <p:txBody>
          <a:bodyPr/>
          <a:lstStyle/>
          <a:p>
            <a:pPr>
              <a:defRPr/>
            </a:pPr>
            <a:r>
              <a:rPr lang="en-US" dirty="0"/>
              <a:t>11-</a:t>
            </a:r>
            <a:fld id="{D4AA26C7-7B8D-47CF-B634-62CFE3A4FB3E}" type="slidenum">
              <a:rPr lang="en-US" smtClean="0"/>
              <a:pPr>
                <a:defRPr/>
              </a:pPr>
              <a:t>26</a:t>
            </a:fld>
            <a:endParaRPr lang="en-US" dirty="0"/>
          </a:p>
        </p:txBody>
      </p:sp>
    </p:spTree>
    <p:extLst>
      <p:ext uri="{BB962C8B-B14F-4D97-AF65-F5344CB8AC3E}">
        <p14:creationId xmlns:p14="http://schemas.microsoft.com/office/powerpoint/2010/main" val="4127697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6B2E-A333-BC96-730C-0951B8DB336A}"/>
              </a:ext>
            </a:extLst>
          </p:cNvPr>
          <p:cNvSpPr>
            <a:spLocks noGrp="1"/>
          </p:cNvSpPr>
          <p:nvPr>
            <p:ph type="title"/>
          </p:nvPr>
        </p:nvSpPr>
        <p:spPr>
          <a:xfrm>
            <a:off x="318933" y="577707"/>
            <a:ext cx="8155858" cy="640080"/>
          </a:xfrm>
        </p:spPr>
        <p:txBody>
          <a:bodyPr/>
          <a:lstStyle/>
          <a:p>
            <a:r>
              <a:rPr lang="en-US" sz="3600" dirty="0"/>
              <a:t>Documenting Chemical Test - Blood</a:t>
            </a:r>
            <a:endParaRPr lang="en-US" sz="3600" dirty="0">
              <a:cs typeface="Arial"/>
            </a:endParaRPr>
          </a:p>
        </p:txBody>
      </p:sp>
      <p:sp>
        <p:nvSpPr>
          <p:cNvPr id="3" name="Content Placeholder 2">
            <a:extLst>
              <a:ext uri="{FF2B5EF4-FFF2-40B4-BE49-F238E27FC236}">
                <a16:creationId xmlns:a16="http://schemas.microsoft.com/office/drawing/2014/main" id="{82BA246C-163F-56AA-50B5-6FDFBB85F6D9}"/>
              </a:ext>
            </a:extLst>
          </p:cNvPr>
          <p:cNvSpPr>
            <a:spLocks noGrp="1"/>
          </p:cNvSpPr>
          <p:nvPr>
            <p:ph idx="1"/>
          </p:nvPr>
        </p:nvSpPr>
        <p:spPr>
          <a:xfrm>
            <a:off x="484853" y="1402142"/>
            <a:ext cx="8024884" cy="4930573"/>
          </a:xfrm>
        </p:spPr>
        <p:txBody>
          <a:bodyPr/>
          <a:lstStyle/>
          <a:p>
            <a:pPr marL="0" indent="0">
              <a:buNone/>
            </a:pPr>
            <a:r>
              <a:rPr lang="en-US" sz="2400" dirty="0">
                <a:solidFill>
                  <a:schemeClr val="tx1">
                    <a:lumMod val="50000"/>
                  </a:schemeClr>
                </a:solidFill>
                <a:latin typeface="+mn-lt"/>
              </a:rPr>
              <a:t>Where was the blood drawn? By whom? Who was present at time of blood draw? Was a TBI kit used?</a:t>
            </a:r>
            <a:endParaRPr lang="en-US"/>
          </a:p>
          <a:p>
            <a:pPr marL="0" indent="0">
              <a:buNone/>
            </a:pPr>
            <a:r>
              <a:rPr lang="en-US" sz="2400" dirty="0">
                <a:solidFill>
                  <a:schemeClr val="tx1">
                    <a:lumMod val="50000"/>
                  </a:schemeClr>
                </a:solidFill>
                <a:latin typeface="+mn-lt"/>
              </a:rPr>
              <a:t>What was used to prepare the venipuncture site?</a:t>
            </a:r>
          </a:p>
          <a:p>
            <a:pPr marL="0" indent="0">
              <a:buNone/>
            </a:pPr>
            <a:r>
              <a:rPr lang="en-US" sz="2400" dirty="0">
                <a:solidFill>
                  <a:schemeClr val="tx1">
                    <a:lumMod val="50000"/>
                  </a:schemeClr>
                </a:solidFill>
                <a:latin typeface="+mn-lt"/>
              </a:rPr>
              <a:t>What was used to draw the blood and from what part of the body was the blood drawn? How many tubes of blood were drawn? Who labeled the tube(s)? Was the date and time placed on the tubes, if so, by whom? Were the tubes inverted to mix the blood with the anti-coagulant and preservative, if so, by whom? Who placed the tubes into the box? Who sealed the box? </a:t>
            </a:r>
          </a:p>
          <a:p>
            <a:pPr marL="0" indent="0">
              <a:buNone/>
            </a:pPr>
            <a:r>
              <a:rPr lang="en-US" sz="2400" dirty="0">
                <a:solidFill>
                  <a:schemeClr val="tx1">
                    <a:lumMod val="50000"/>
                  </a:schemeClr>
                </a:solidFill>
                <a:latin typeface="+mn-lt"/>
              </a:rPr>
              <a:t>Document procedure used to get this evidence to the evidence custodian. What is the agency policy to transport the blood to the laboratory?</a:t>
            </a:r>
          </a:p>
        </p:txBody>
      </p:sp>
      <p:sp>
        <p:nvSpPr>
          <p:cNvPr id="4" name="Slide Number Placeholder 3">
            <a:extLst>
              <a:ext uri="{FF2B5EF4-FFF2-40B4-BE49-F238E27FC236}">
                <a16:creationId xmlns:a16="http://schemas.microsoft.com/office/drawing/2014/main" id="{3BF3DF2E-B35C-0B82-EDA7-8286EC74CE0A}"/>
              </a:ext>
            </a:extLst>
          </p:cNvPr>
          <p:cNvSpPr>
            <a:spLocks noGrp="1"/>
          </p:cNvSpPr>
          <p:nvPr>
            <p:ph type="sldNum" sz="quarter" idx="10"/>
          </p:nvPr>
        </p:nvSpPr>
        <p:spPr/>
        <p:txBody>
          <a:bodyPr/>
          <a:lstStyle/>
          <a:p>
            <a:pPr>
              <a:defRPr/>
            </a:pPr>
            <a:r>
              <a:rPr lang="en-US" dirty="0"/>
              <a:t>11-</a:t>
            </a:r>
            <a:fld id="{D4AA26C7-7B8D-47CF-B634-62CFE3A4FB3E}" type="slidenum">
              <a:rPr lang="en-US" smtClean="0"/>
              <a:pPr>
                <a:defRPr/>
              </a:pPr>
              <a:t>27</a:t>
            </a:fld>
            <a:endParaRPr lang="en-US" dirty="0"/>
          </a:p>
        </p:txBody>
      </p:sp>
    </p:spTree>
    <p:extLst>
      <p:ext uri="{BB962C8B-B14F-4D97-AF65-F5344CB8AC3E}">
        <p14:creationId xmlns:p14="http://schemas.microsoft.com/office/powerpoint/2010/main" val="3921065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DCF38-D75D-D948-9387-2214EB5F0699}"/>
              </a:ext>
            </a:extLst>
          </p:cNvPr>
          <p:cNvSpPr>
            <a:spLocks noGrp="1"/>
          </p:cNvSpPr>
          <p:nvPr>
            <p:ph type="title"/>
          </p:nvPr>
        </p:nvSpPr>
        <p:spPr/>
        <p:txBody>
          <a:bodyPr/>
          <a:lstStyle/>
          <a:p>
            <a:r>
              <a:rPr lang="en-US" dirty="0"/>
              <a:t>Miranda Admonition </a:t>
            </a:r>
          </a:p>
        </p:txBody>
      </p:sp>
      <p:sp>
        <p:nvSpPr>
          <p:cNvPr id="3" name="Content Placeholder 2">
            <a:extLst>
              <a:ext uri="{FF2B5EF4-FFF2-40B4-BE49-F238E27FC236}">
                <a16:creationId xmlns:a16="http://schemas.microsoft.com/office/drawing/2014/main" id="{0B179ED9-BA5F-359C-8EBA-6457F16E027C}"/>
              </a:ext>
            </a:extLst>
          </p:cNvPr>
          <p:cNvSpPr>
            <a:spLocks noGrp="1"/>
          </p:cNvSpPr>
          <p:nvPr>
            <p:ph idx="1"/>
          </p:nvPr>
        </p:nvSpPr>
        <p:spPr>
          <a:xfrm>
            <a:off x="1268895" y="1592911"/>
            <a:ext cx="6606209" cy="4386726"/>
          </a:xfrm>
        </p:spPr>
        <p:txBody>
          <a:bodyPr/>
          <a:lstStyle/>
          <a:p>
            <a:pPr marL="0" indent="0">
              <a:buNone/>
            </a:pPr>
            <a:r>
              <a:rPr lang="en-US" dirty="0">
                <a:solidFill>
                  <a:schemeClr val="tx1">
                    <a:lumMod val="50000"/>
                  </a:schemeClr>
                </a:solidFill>
                <a:latin typeface="+mn-lt"/>
              </a:rPr>
              <a:t>How was it provided? </a:t>
            </a:r>
          </a:p>
          <a:p>
            <a:pPr marL="0" indent="0">
              <a:buNone/>
            </a:pPr>
            <a:r>
              <a:rPr lang="en-US" dirty="0">
                <a:solidFill>
                  <a:schemeClr val="tx1">
                    <a:lumMod val="50000"/>
                  </a:schemeClr>
                </a:solidFill>
                <a:latin typeface="+mn-lt"/>
              </a:rPr>
              <a:t>Were their witnesses? </a:t>
            </a:r>
          </a:p>
          <a:p>
            <a:pPr marL="0" indent="0">
              <a:buNone/>
            </a:pPr>
            <a:r>
              <a:rPr lang="en-US" dirty="0">
                <a:solidFill>
                  <a:schemeClr val="tx1">
                    <a:lumMod val="50000"/>
                  </a:schemeClr>
                </a:solidFill>
                <a:latin typeface="+mn-lt"/>
              </a:rPr>
              <a:t>How many were present? </a:t>
            </a:r>
          </a:p>
          <a:p>
            <a:pPr marL="0" indent="0">
              <a:buNone/>
            </a:pPr>
            <a:r>
              <a:rPr lang="en-US" dirty="0">
                <a:solidFill>
                  <a:schemeClr val="tx1">
                    <a:lumMod val="50000"/>
                  </a:schemeClr>
                </a:solidFill>
                <a:latin typeface="+mn-lt"/>
              </a:rPr>
              <a:t>How was the waiver executed? </a:t>
            </a:r>
          </a:p>
          <a:p>
            <a:pPr marL="0" indent="0">
              <a:buNone/>
            </a:pPr>
            <a:r>
              <a:rPr lang="en-US" dirty="0">
                <a:solidFill>
                  <a:schemeClr val="tx1">
                    <a:lumMod val="50000"/>
                  </a:schemeClr>
                </a:solidFill>
                <a:latin typeface="+mn-lt"/>
              </a:rPr>
              <a:t>Who was present/witnessed the waiver?  </a:t>
            </a:r>
          </a:p>
          <a:p>
            <a:pPr marL="0" indent="0">
              <a:buNone/>
            </a:pPr>
            <a:r>
              <a:rPr lang="en-US" dirty="0">
                <a:solidFill>
                  <a:schemeClr val="tx1">
                    <a:lumMod val="50000"/>
                  </a:schemeClr>
                </a:solidFill>
                <a:latin typeface="+mn-lt"/>
              </a:rPr>
              <a:t>Description of the location and the number of those present.  </a:t>
            </a:r>
          </a:p>
        </p:txBody>
      </p:sp>
      <p:sp>
        <p:nvSpPr>
          <p:cNvPr id="4" name="Slide Number Placeholder 3">
            <a:extLst>
              <a:ext uri="{FF2B5EF4-FFF2-40B4-BE49-F238E27FC236}">
                <a16:creationId xmlns:a16="http://schemas.microsoft.com/office/drawing/2014/main" id="{70BD506C-231B-A25E-2A8D-1DDF33E7D06E}"/>
              </a:ext>
            </a:extLst>
          </p:cNvPr>
          <p:cNvSpPr>
            <a:spLocks noGrp="1"/>
          </p:cNvSpPr>
          <p:nvPr>
            <p:ph type="sldNum" sz="quarter" idx="10"/>
          </p:nvPr>
        </p:nvSpPr>
        <p:spPr/>
        <p:txBody>
          <a:bodyPr/>
          <a:lstStyle/>
          <a:p>
            <a:pPr>
              <a:defRPr/>
            </a:pPr>
            <a:r>
              <a:rPr lang="en-US"/>
              <a:t>11-</a:t>
            </a:r>
            <a:fld id="{D4AA26C7-7B8D-47CF-B634-62CFE3A4FB3E}" type="slidenum">
              <a:rPr lang="en-US" smtClean="0"/>
              <a:pPr>
                <a:defRPr/>
              </a:pPr>
              <a:t>28</a:t>
            </a:fld>
            <a:endParaRPr lang="en-US" dirty="0"/>
          </a:p>
        </p:txBody>
      </p:sp>
    </p:spTree>
    <p:extLst>
      <p:ext uri="{BB962C8B-B14F-4D97-AF65-F5344CB8AC3E}">
        <p14:creationId xmlns:p14="http://schemas.microsoft.com/office/powerpoint/2010/main" val="4009680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83B6-9A00-F978-AD09-0D9F09087DD5}"/>
              </a:ext>
            </a:extLst>
          </p:cNvPr>
          <p:cNvSpPr>
            <a:spLocks noGrp="1"/>
          </p:cNvSpPr>
          <p:nvPr>
            <p:ph type="title"/>
          </p:nvPr>
        </p:nvSpPr>
        <p:spPr>
          <a:xfrm>
            <a:off x="457200" y="477018"/>
            <a:ext cx="8229600" cy="640080"/>
          </a:xfrm>
        </p:spPr>
        <p:txBody>
          <a:bodyPr/>
          <a:lstStyle/>
          <a:p>
            <a:r>
              <a:rPr lang="en-US" dirty="0"/>
              <a:t>Citation/Complaint</a:t>
            </a:r>
          </a:p>
        </p:txBody>
      </p:sp>
      <p:sp>
        <p:nvSpPr>
          <p:cNvPr id="3" name="Content Placeholder 2">
            <a:extLst>
              <a:ext uri="{FF2B5EF4-FFF2-40B4-BE49-F238E27FC236}">
                <a16:creationId xmlns:a16="http://schemas.microsoft.com/office/drawing/2014/main" id="{C9C579FF-85C2-1F1B-2673-B85143E4FC76}"/>
              </a:ext>
            </a:extLst>
          </p:cNvPr>
          <p:cNvSpPr>
            <a:spLocks noGrp="1"/>
          </p:cNvSpPr>
          <p:nvPr>
            <p:ph idx="1"/>
          </p:nvPr>
        </p:nvSpPr>
        <p:spPr>
          <a:xfrm>
            <a:off x="457200" y="1161896"/>
            <a:ext cx="8024884" cy="5216321"/>
          </a:xfrm>
        </p:spPr>
        <p:txBody>
          <a:bodyPr/>
          <a:lstStyle/>
          <a:p>
            <a:pPr marL="0" indent="0" algn="ctr">
              <a:spcBef>
                <a:spcPts val="0"/>
              </a:spcBef>
              <a:spcAft>
                <a:spcPts val="0"/>
              </a:spcAft>
              <a:buNone/>
            </a:pPr>
            <a:r>
              <a:rPr lang="en-US" sz="2400" b="1" dirty="0">
                <a:solidFill>
                  <a:srgbClr val="212121"/>
                </a:solidFill>
                <a:latin typeface="+mn-lt"/>
              </a:rPr>
              <a:t>T.C.A. Section 40-7-118</a:t>
            </a:r>
            <a:endParaRPr lang="en-US" sz="2400" dirty="0">
              <a:cs typeface="Arial"/>
            </a:endParaRPr>
          </a:p>
          <a:p>
            <a:pPr marL="0" indent="0">
              <a:spcBef>
                <a:spcPts val="0"/>
              </a:spcBef>
              <a:spcAft>
                <a:spcPts val="0"/>
              </a:spcAft>
              <a:buNone/>
            </a:pPr>
            <a:r>
              <a:rPr lang="en-US" sz="1800" b="1" dirty="0">
                <a:solidFill>
                  <a:srgbClr val="212121"/>
                </a:solidFill>
                <a:latin typeface="+mn-lt"/>
              </a:rPr>
              <a:t>(</a:t>
            </a:r>
            <a:r>
              <a:rPr lang="en-US" sz="1800" b="1" i="0" dirty="0">
                <a:solidFill>
                  <a:srgbClr val="212121"/>
                </a:solidFill>
                <a:effectLst/>
                <a:latin typeface="+mn-lt"/>
              </a:rPr>
              <a:t>b)(1)</a:t>
            </a:r>
            <a:r>
              <a:rPr lang="en-US" sz="1800" b="0" i="0" dirty="0">
                <a:solidFill>
                  <a:srgbClr val="212121"/>
                </a:solidFill>
                <a:effectLst/>
                <a:latin typeface="+mn-lt"/>
              </a:rPr>
              <a:t> A peace officer who has arrested a person for the commission of a misdemeanor committed in the peace officer's presence, or who has taken custody of a person arrested by a private person for the commission of a misdemeanor, shall issue a citation to the arrested person to appear in court in lieu of the continued custody and the taking of the arrested person before a magistrate. If the peace officer is serving an arrest warrant or capias issued by a magistrate for the commission of a misdemeanor, it is in the discretion of the issuing magistrate whether the person is to be arrested and taken into custody or arrested and issued a citation in accordance with this section in lieu of continued custody. The warrant or capias shall specify the action to be taken by the serving peace officer who shall act accordingly.</a:t>
            </a:r>
            <a:endParaRPr lang="en-US">
              <a:cs typeface="Arial"/>
            </a:endParaRPr>
          </a:p>
          <a:p>
            <a:pPr marL="0" indent="0" algn="l" fontAlgn="base">
              <a:spcBef>
                <a:spcPts val="0"/>
              </a:spcBef>
              <a:spcAft>
                <a:spcPts val="0"/>
              </a:spcAft>
              <a:buNone/>
            </a:pPr>
            <a:r>
              <a:rPr lang="en-US" sz="1800" b="1" i="0" dirty="0">
                <a:solidFill>
                  <a:srgbClr val="212121"/>
                </a:solidFill>
                <a:effectLst/>
                <a:latin typeface="+mn-lt"/>
              </a:rPr>
              <a:t>(2)(A)</a:t>
            </a:r>
            <a:r>
              <a:rPr lang="en-US" sz="1800" b="0" i="0" dirty="0">
                <a:solidFill>
                  <a:srgbClr val="212121"/>
                </a:solidFill>
                <a:effectLst/>
                <a:latin typeface="+mn-lt"/>
              </a:rPr>
              <a:t> This subsection (b) does not apply to an arrest for the offense of driving under the influence of an intoxicant as prohibited by § 55-10-401, unless the offender was </a:t>
            </a:r>
            <a:r>
              <a:rPr lang="en-US" sz="1800" b="0" i="0" u="sng" dirty="0">
                <a:solidFill>
                  <a:srgbClr val="212121"/>
                </a:solidFill>
                <a:effectLst/>
                <a:latin typeface="+mn-lt"/>
              </a:rPr>
              <a:t>admitted to a hospital, or detained for medical treatment for a period of at least three (3) hours, for injuries received in a driving under the influence incident.</a:t>
            </a:r>
          </a:p>
          <a:p>
            <a:pPr marL="0" indent="0" algn="ctr">
              <a:buNone/>
            </a:pPr>
            <a:endParaRPr lang="en-US" dirty="0">
              <a:solidFill>
                <a:schemeClr val="tx1">
                  <a:lumMod val="50000"/>
                </a:schemeClr>
              </a:solidFill>
              <a:latin typeface="+mn-lt"/>
            </a:endParaRPr>
          </a:p>
        </p:txBody>
      </p:sp>
      <p:sp>
        <p:nvSpPr>
          <p:cNvPr id="4" name="Slide Number Placeholder 3">
            <a:extLst>
              <a:ext uri="{FF2B5EF4-FFF2-40B4-BE49-F238E27FC236}">
                <a16:creationId xmlns:a16="http://schemas.microsoft.com/office/drawing/2014/main" id="{CB160484-D0BF-E168-7260-47684852DA48}"/>
              </a:ext>
            </a:extLst>
          </p:cNvPr>
          <p:cNvSpPr>
            <a:spLocks noGrp="1"/>
          </p:cNvSpPr>
          <p:nvPr>
            <p:ph type="sldNum" sz="quarter" idx="10"/>
          </p:nvPr>
        </p:nvSpPr>
        <p:spPr/>
        <p:txBody>
          <a:bodyPr/>
          <a:lstStyle/>
          <a:p>
            <a:pPr>
              <a:defRPr/>
            </a:pPr>
            <a:r>
              <a:rPr lang="en-US"/>
              <a:t>11-</a:t>
            </a:r>
            <a:fld id="{D4AA26C7-7B8D-47CF-B634-62CFE3A4FB3E}" type="slidenum">
              <a:rPr lang="en-US" smtClean="0"/>
              <a:pPr>
                <a:defRPr/>
              </a:pPr>
              <a:t>29</a:t>
            </a:fld>
            <a:endParaRPr lang="en-US" dirty="0"/>
          </a:p>
        </p:txBody>
      </p:sp>
    </p:spTree>
    <p:extLst>
      <p:ext uri="{BB962C8B-B14F-4D97-AF65-F5344CB8AC3E}">
        <p14:creationId xmlns:p14="http://schemas.microsoft.com/office/powerpoint/2010/main" val="123555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4"/>
          <p:cNvSpPr>
            <a:spLocks noGrp="1"/>
          </p:cNvSpPr>
          <p:nvPr>
            <p:ph sz="quarter" idx="1"/>
          </p:nvPr>
        </p:nvSpPr>
        <p:spPr>
          <a:xfrm>
            <a:off x="491067" y="1744906"/>
            <a:ext cx="8178800" cy="3676650"/>
          </a:xfrm>
        </p:spPr>
        <p:txBody>
          <a:bodyPr/>
          <a:lstStyle/>
          <a:p>
            <a:pPr marL="285750" lvl="1" indent="-285750" eaLnBrk="1" hangingPunct="1">
              <a:spcBef>
                <a:spcPts val="1200"/>
              </a:spcBef>
              <a:buFont typeface="Arial" charset="0"/>
              <a:buChar char="•"/>
            </a:pPr>
            <a:r>
              <a:rPr lang="en-US" altLang="en-US" sz="2600" dirty="0"/>
              <a:t>Discuss the essential elements of a DUI report</a:t>
            </a:r>
          </a:p>
          <a:p>
            <a:pPr marL="285750" lvl="1" indent="-285750" eaLnBrk="1" hangingPunct="1">
              <a:spcBef>
                <a:spcPts val="1200"/>
              </a:spcBef>
              <a:buFont typeface="Arial" charset="0"/>
              <a:buChar char="•"/>
            </a:pPr>
            <a:r>
              <a:rPr lang="en-US" altLang="en-US" sz="2600" dirty="0"/>
              <a:t>Successfully complete a narrative arrest report</a:t>
            </a:r>
          </a:p>
          <a:p>
            <a:pPr marL="285750" lvl="1" indent="-285750" eaLnBrk="1" hangingPunct="1">
              <a:spcBef>
                <a:spcPts val="1200"/>
              </a:spcBef>
              <a:buFont typeface="Arial" charset="0"/>
              <a:buChar char="•"/>
            </a:pPr>
            <a:r>
              <a:rPr lang="en-US" altLang="en-US" sz="2600" dirty="0"/>
              <a:t>Discuss the importance of trial preparation</a:t>
            </a:r>
          </a:p>
        </p:txBody>
      </p:sp>
      <p:sp>
        <p:nvSpPr>
          <p:cNvPr id="6147" name="Title 3"/>
          <p:cNvSpPr>
            <a:spLocks noGrp="1"/>
          </p:cNvSpPr>
          <p:nvPr>
            <p:ph type="title"/>
          </p:nvPr>
        </p:nvSpPr>
        <p:spPr>
          <a:xfrm>
            <a:off x="304800" y="422275"/>
            <a:ext cx="8534400" cy="762000"/>
          </a:xfrm>
        </p:spPr>
        <p:txBody>
          <a:bodyPr/>
          <a:lstStyle/>
          <a:p>
            <a:r>
              <a:rPr lang="en-US" altLang="en-US" dirty="0"/>
              <a:t>Learning Objectives</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3</a:t>
            </a:fld>
            <a:endParaRPr lang="en-US" dirty="0"/>
          </a:p>
        </p:txBody>
      </p:sp>
      <p:pic>
        <p:nvPicPr>
          <p:cNvPr id="7" name="Graphic 6" descr="Bullseye">
            <a:extLst>
              <a:ext uri="{FF2B5EF4-FFF2-40B4-BE49-F238E27FC236}">
                <a16:creationId xmlns:a16="http://schemas.microsoft.com/office/drawing/2014/main" id="{D9A6BFDA-79E9-4A0A-A565-AD7014B408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2829" y="3429000"/>
            <a:ext cx="3062377" cy="3062377"/>
          </a:xfrm>
          <a:prstGeom prst="rect">
            <a:avLst/>
          </a:prstGeom>
        </p:spPr>
      </p:pic>
    </p:spTree>
    <p:custDataLst>
      <p:tags r:id="rId1"/>
    </p:custDataLst>
    <p:extLst>
      <p:ext uri="{BB962C8B-B14F-4D97-AF65-F5344CB8AC3E}">
        <p14:creationId xmlns:p14="http://schemas.microsoft.com/office/powerpoint/2010/main" val="154431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474132" y="1648279"/>
            <a:ext cx="8246535" cy="1890788"/>
          </a:xfrm>
        </p:spPr>
        <p:txBody>
          <a:bodyPr/>
          <a:lstStyle/>
          <a:p>
            <a:pPr marL="284163" indent="-284163" eaLnBrk="1" hangingPunct="1">
              <a:spcBef>
                <a:spcPts val="1200"/>
              </a:spcBef>
              <a:buFontTx/>
              <a:buChar char="•"/>
            </a:pPr>
            <a:r>
              <a:rPr lang="en-US" altLang="en-US" dirty="0">
                <a:latin typeface="+mn-lt"/>
              </a:rPr>
              <a:t>Narrative must be detailed and accurate</a:t>
            </a:r>
          </a:p>
          <a:p>
            <a:pPr marL="284163" indent="-284163" eaLnBrk="1" hangingPunct="1">
              <a:spcBef>
                <a:spcPts val="1200"/>
              </a:spcBef>
              <a:buFontTx/>
              <a:buChar char="•"/>
            </a:pPr>
            <a:r>
              <a:rPr lang="en-US" altLang="en-US" dirty="0">
                <a:latin typeface="+mn-lt"/>
              </a:rPr>
              <a:t>Successful prosecution depends on your ability to describe events observed  </a:t>
            </a:r>
          </a:p>
        </p:txBody>
      </p:sp>
      <p:sp>
        <p:nvSpPr>
          <p:cNvPr id="6" name="Title 2"/>
          <p:cNvSpPr>
            <a:spLocks noGrp="1"/>
          </p:cNvSpPr>
          <p:nvPr>
            <p:ph type="title"/>
          </p:nvPr>
        </p:nvSpPr>
        <p:spPr>
          <a:xfrm>
            <a:off x="308769" y="537483"/>
            <a:ext cx="8534400" cy="762000"/>
          </a:xfrm>
        </p:spPr>
        <p:txBody>
          <a:bodyPr/>
          <a:lstStyle/>
          <a:p>
            <a:r>
              <a:rPr lang="en-US" altLang="en-US" dirty="0"/>
              <a:t>Writing the Report</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30</a:t>
            </a:fld>
            <a:endParaRPr lang="en-US" dirty="0"/>
          </a:p>
        </p:txBody>
      </p:sp>
      <p:pic>
        <p:nvPicPr>
          <p:cNvPr id="7" name="Picture 6" descr="A picture containing person, car&#10;&#10;Description automatically generated">
            <a:extLst>
              <a:ext uri="{FF2B5EF4-FFF2-40B4-BE49-F238E27FC236}">
                <a16:creationId xmlns:a16="http://schemas.microsoft.com/office/drawing/2014/main" id="{030931CA-D41A-4374-A12A-E19BF11D67EE}"/>
              </a:ext>
            </a:extLst>
          </p:cNvPr>
          <p:cNvPicPr>
            <a:picLocks noChangeAspect="1"/>
          </p:cNvPicPr>
          <p:nvPr/>
        </p:nvPicPr>
        <p:blipFill rotWithShape="1">
          <a:blip r:embed="rId4">
            <a:extLst>
              <a:ext uri="{28A0092B-C50C-407E-A947-70E740481C1C}">
                <a14:useLocalDpi xmlns:a14="http://schemas.microsoft.com/office/drawing/2010/main" val="0"/>
              </a:ext>
            </a:extLst>
          </a:blip>
          <a:srcRect l="23504" t="3481" r="1090" b="7441"/>
          <a:stretch/>
        </p:blipFill>
        <p:spPr>
          <a:xfrm>
            <a:off x="2814728" y="3381702"/>
            <a:ext cx="3617603" cy="2847325"/>
          </a:xfrm>
          <a:prstGeom prst="rect">
            <a:avLst/>
          </a:prstGeom>
        </p:spPr>
      </p:pic>
    </p:spTree>
    <p:custDataLst>
      <p:tags r:id="rId1"/>
    </p:custDataLst>
    <p:extLst>
      <p:ext uri="{BB962C8B-B14F-4D97-AF65-F5344CB8AC3E}">
        <p14:creationId xmlns:p14="http://schemas.microsoft.com/office/powerpoint/2010/main" val="2506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4B4E4-EC68-4BB2-AB58-A2FFB984AF9A}"/>
              </a:ext>
            </a:extLst>
          </p:cNvPr>
          <p:cNvSpPr>
            <a:spLocks noGrp="1"/>
          </p:cNvSpPr>
          <p:nvPr>
            <p:ph type="title"/>
          </p:nvPr>
        </p:nvSpPr>
        <p:spPr/>
        <p:txBody>
          <a:bodyPr/>
          <a:lstStyle/>
          <a:p>
            <a:r>
              <a:rPr lang="en-US" dirty="0">
                <a:solidFill>
                  <a:schemeClr val="bg1"/>
                </a:solidFill>
              </a:rPr>
              <a:t>Nighttime DWI Arrest</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31</a:t>
            </a:fld>
            <a:endParaRPr lang="en-US" dirty="0"/>
          </a:p>
        </p:txBody>
      </p:sp>
      <p:pic>
        <p:nvPicPr>
          <p:cNvPr id="6" name="SFST_Session11_Slide20">
            <a:hlinkClick r:id="" action="ppaction://media"/>
            <a:extLst>
              <a:ext uri="{FF2B5EF4-FFF2-40B4-BE49-F238E27FC236}">
                <a16:creationId xmlns:a16="http://schemas.microsoft.com/office/drawing/2014/main" id="{E8D9A32E-929D-45EF-9B17-7F1B839645D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82105" y="1335853"/>
            <a:ext cx="5914164" cy="4836316"/>
          </a:xfrm>
          <a:prstGeom prst="rect">
            <a:avLst/>
          </a:prstGeom>
        </p:spPr>
      </p:pic>
    </p:spTree>
    <p:custDataLst>
      <p:tags r:id="rId1"/>
    </p:custDataLst>
    <p:extLst>
      <p:ext uri="{BB962C8B-B14F-4D97-AF65-F5344CB8AC3E}">
        <p14:creationId xmlns:p14="http://schemas.microsoft.com/office/powerpoint/2010/main" val="60184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3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sz="quarter" idx="1"/>
          </p:nvPr>
        </p:nvSpPr>
        <p:spPr>
          <a:xfrm>
            <a:off x="507999" y="1354667"/>
            <a:ext cx="8237538" cy="4826001"/>
          </a:xfrm>
        </p:spPr>
        <p:txBody>
          <a:bodyPr/>
          <a:lstStyle/>
          <a:p>
            <a:pPr marL="288925" indent="-288925">
              <a:spcBef>
                <a:spcPts val="1200"/>
              </a:spcBef>
              <a:defRPr/>
            </a:pPr>
            <a:r>
              <a:rPr lang="en-US" dirty="0"/>
              <a:t>Defendant: Jarod Primo Age:31 </a:t>
            </a:r>
          </a:p>
          <a:p>
            <a:pPr marL="288925" indent="-288925">
              <a:spcBef>
                <a:spcPts val="1200"/>
              </a:spcBef>
              <a:defRPr/>
            </a:pPr>
            <a:r>
              <a:rPr lang="en-US" dirty="0"/>
              <a:t>Date of Arrest: XX/XX/XX </a:t>
            </a:r>
          </a:p>
          <a:p>
            <a:pPr marL="288925" indent="-288925">
              <a:spcBef>
                <a:spcPts val="1200"/>
              </a:spcBef>
              <a:defRPr/>
            </a:pPr>
            <a:r>
              <a:rPr lang="en-US" dirty="0"/>
              <a:t>Time of Arrest: 9:20 PM</a:t>
            </a:r>
          </a:p>
          <a:p>
            <a:pPr marL="284163" indent="-284163">
              <a:spcBef>
                <a:spcPts val="1200"/>
              </a:spcBef>
              <a:buFontTx/>
              <a:buChar char="•"/>
              <a:defRPr/>
            </a:pPr>
            <a:r>
              <a:rPr lang="en-US" dirty="0"/>
              <a:t>Initial Observation:</a:t>
            </a:r>
          </a:p>
          <a:p>
            <a:pPr marL="914400" lvl="1" indent="-457200">
              <a:spcBef>
                <a:spcPts val="1200"/>
              </a:spcBef>
              <a:defRPr/>
            </a:pPr>
            <a:r>
              <a:rPr lang="en-US" b="0" dirty="0"/>
              <a:t>Defendant driving white SUV</a:t>
            </a:r>
          </a:p>
          <a:p>
            <a:pPr marL="914400" lvl="1" indent="-457200">
              <a:spcBef>
                <a:spcPts val="1200"/>
              </a:spcBef>
              <a:defRPr/>
            </a:pPr>
            <a:r>
              <a:rPr lang="en-US" b="0" dirty="0"/>
              <a:t>Driving without license plate</a:t>
            </a:r>
          </a:p>
          <a:p>
            <a:pPr marL="914400" lvl="1" indent="-457200">
              <a:spcBef>
                <a:spcPts val="1200"/>
              </a:spcBef>
              <a:defRPr/>
            </a:pPr>
            <a:r>
              <a:rPr lang="en-US" b="0" dirty="0"/>
              <a:t>Drifted over the center line twice</a:t>
            </a:r>
          </a:p>
          <a:p>
            <a:pPr marL="0" indent="0">
              <a:spcBef>
                <a:spcPts val="1200"/>
              </a:spcBef>
              <a:defRPr/>
            </a:pPr>
            <a:endParaRPr lang="en-US" sz="2400" dirty="0"/>
          </a:p>
        </p:txBody>
      </p:sp>
      <p:sp>
        <p:nvSpPr>
          <p:cNvPr id="24579" name="Title 2"/>
          <p:cNvSpPr>
            <a:spLocks noGrp="1"/>
          </p:cNvSpPr>
          <p:nvPr>
            <p:ph type="title"/>
          </p:nvPr>
        </p:nvSpPr>
        <p:spPr>
          <a:xfrm>
            <a:off x="304800" y="454025"/>
            <a:ext cx="8534400" cy="762000"/>
          </a:xfrm>
        </p:spPr>
        <p:txBody>
          <a:bodyPr/>
          <a:lstStyle/>
          <a:p>
            <a:r>
              <a:rPr lang="en-US" altLang="en-US" dirty="0"/>
              <a:t>DWI Incident Report</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32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5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sz="quarter" idx="1"/>
          </p:nvPr>
        </p:nvSpPr>
        <p:spPr>
          <a:xfrm>
            <a:off x="453231" y="1625599"/>
            <a:ext cx="8237538" cy="4148667"/>
          </a:xfrm>
        </p:spPr>
        <p:txBody>
          <a:bodyPr/>
          <a:lstStyle/>
          <a:p>
            <a:pPr marL="284163" indent="-284163">
              <a:spcBef>
                <a:spcPts val="1200"/>
              </a:spcBef>
              <a:buFont typeface="Arial" panose="020B0604020202020204" pitchFamily="34" charset="0"/>
              <a:buChar char="•"/>
              <a:defRPr/>
            </a:pPr>
            <a:r>
              <a:rPr lang="en-US" dirty="0"/>
              <a:t>Initial Observation:</a:t>
            </a:r>
          </a:p>
          <a:p>
            <a:pPr marL="914400" lvl="1" indent="-457200">
              <a:spcBef>
                <a:spcPts val="1200"/>
              </a:spcBef>
              <a:defRPr/>
            </a:pPr>
            <a:r>
              <a:rPr lang="en-US" b="0" dirty="0"/>
              <a:t>Weaving within lane</a:t>
            </a:r>
          </a:p>
          <a:p>
            <a:pPr marL="914400" lvl="1" indent="-457200">
              <a:spcBef>
                <a:spcPts val="1200"/>
              </a:spcBef>
              <a:defRPr/>
            </a:pPr>
            <a:r>
              <a:rPr lang="en-US" b="0" dirty="0"/>
              <a:t>Four lane roadway, clear, breezy, traffic light</a:t>
            </a:r>
          </a:p>
          <a:p>
            <a:pPr marL="914400" lvl="1" indent="-457200">
              <a:spcBef>
                <a:spcPts val="1200"/>
              </a:spcBef>
              <a:defRPr/>
            </a:pPr>
            <a:r>
              <a:rPr lang="en-US" b="0" dirty="0"/>
              <a:t>Slow response to stop command</a:t>
            </a:r>
          </a:p>
          <a:p>
            <a:pPr marL="914400" lvl="1" indent="-457200">
              <a:spcBef>
                <a:spcPts val="1200"/>
              </a:spcBef>
              <a:defRPr/>
            </a:pPr>
            <a:r>
              <a:rPr lang="en-US" b="0" dirty="0"/>
              <a:t>Crossed over fog line</a:t>
            </a:r>
          </a:p>
          <a:p>
            <a:pPr marL="914400" lvl="1" indent="-457200">
              <a:spcBef>
                <a:spcPts val="1200"/>
              </a:spcBef>
              <a:defRPr/>
            </a:pPr>
            <a:r>
              <a:rPr lang="en-US" b="0" dirty="0"/>
              <a:t>Failed to use turn signal</a:t>
            </a:r>
          </a:p>
          <a:p>
            <a:pPr marL="914400" lvl="1" indent="-457200">
              <a:spcBef>
                <a:spcPts val="1200"/>
              </a:spcBef>
              <a:defRPr/>
            </a:pPr>
            <a:r>
              <a:rPr lang="en-US" b="0" dirty="0"/>
              <a:t>Failed to stop at stop sign</a:t>
            </a:r>
          </a:p>
          <a:p>
            <a:pPr marL="0" indent="0">
              <a:spcBef>
                <a:spcPts val="1200"/>
              </a:spcBef>
              <a:defRPr/>
            </a:pPr>
            <a:endParaRPr lang="en-US" sz="2800" dirty="0"/>
          </a:p>
        </p:txBody>
      </p:sp>
      <p:sp>
        <p:nvSpPr>
          <p:cNvPr id="24579" name="Title 2"/>
          <p:cNvSpPr>
            <a:spLocks noGrp="1"/>
          </p:cNvSpPr>
          <p:nvPr>
            <p:ph type="title"/>
          </p:nvPr>
        </p:nvSpPr>
        <p:spPr>
          <a:xfrm>
            <a:off x="304800" y="454025"/>
            <a:ext cx="8534400" cy="762000"/>
          </a:xfrm>
        </p:spPr>
        <p:txBody>
          <a:bodyPr/>
          <a:lstStyle/>
          <a:p>
            <a:r>
              <a:rPr lang="en-US" altLang="en-US" dirty="0"/>
              <a:t>DWI Incident Report</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33</a:t>
            </a:fld>
            <a:endParaRPr lang="en-US" dirty="0"/>
          </a:p>
        </p:txBody>
      </p:sp>
    </p:spTree>
    <p:custDataLst>
      <p:tags r:id="rId1"/>
    </p:custDataLst>
    <p:extLst>
      <p:ext uri="{BB962C8B-B14F-4D97-AF65-F5344CB8AC3E}">
        <p14:creationId xmlns:p14="http://schemas.microsoft.com/office/powerpoint/2010/main" val="322653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5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p:cNvSpPr>
            <a:spLocks noGrp="1"/>
          </p:cNvSpPr>
          <p:nvPr>
            <p:ph sz="quarter" idx="1"/>
          </p:nvPr>
        </p:nvSpPr>
        <p:spPr>
          <a:xfrm>
            <a:off x="457200" y="1676400"/>
            <a:ext cx="8263467" cy="4305300"/>
          </a:xfrm>
        </p:spPr>
        <p:txBody>
          <a:bodyPr/>
          <a:lstStyle/>
          <a:p>
            <a:pPr marL="284163" indent="-284163" defTabSz="176213">
              <a:spcBef>
                <a:spcPts val="1200"/>
              </a:spcBef>
              <a:buFontTx/>
              <a:buChar char="•"/>
            </a:pPr>
            <a:r>
              <a:rPr lang="en-US" altLang="en-US" dirty="0"/>
              <a:t>Contact with Driver</a:t>
            </a:r>
          </a:p>
          <a:p>
            <a:pPr marL="914400" indent="-457200" defTabSz="176213">
              <a:spcBef>
                <a:spcPts val="1200"/>
              </a:spcBef>
              <a:buFont typeface="Arial" panose="020B0604020202020204" pitchFamily="34" charset="0"/>
              <a:buChar char="–"/>
            </a:pPr>
            <a:r>
              <a:rPr lang="en-US" altLang="en-US" b="0" dirty="0"/>
              <a:t>Driver was sole occupant</a:t>
            </a:r>
          </a:p>
          <a:p>
            <a:pPr marL="914400" indent="-457200" defTabSz="176213">
              <a:spcBef>
                <a:spcPts val="1200"/>
              </a:spcBef>
              <a:buFont typeface="Arial" panose="020B0604020202020204" pitchFamily="34" charset="0"/>
              <a:buChar char="–"/>
            </a:pPr>
            <a:r>
              <a:rPr lang="en-US" altLang="en-US" b="0" dirty="0"/>
              <a:t>Produced credit card instead of DL</a:t>
            </a:r>
          </a:p>
          <a:p>
            <a:pPr marL="914400" indent="-457200" defTabSz="176213">
              <a:spcBef>
                <a:spcPts val="1200"/>
              </a:spcBef>
              <a:buFont typeface="Arial" panose="020B0604020202020204" pitchFamily="34" charset="0"/>
              <a:buChar char="–"/>
            </a:pPr>
            <a:r>
              <a:rPr lang="en-US" altLang="en-US" b="0" dirty="0"/>
              <a:t>Forgot to produce registration/insurance</a:t>
            </a:r>
          </a:p>
          <a:p>
            <a:pPr marL="914400" indent="-457200" defTabSz="176213">
              <a:spcBef>
                <a:spcPts val="1200"/>
              </a:spcBef>
              <a:buFont typeface="Arial" panose="020B0604020202020204" pitchFamily="34" charset="0"/>
              <a:buChar char="–"/>
            </a:pPr>
            <a:r>
              <a:rPr lang="en-US" altLang="en-US" b="0" dirty="0"/>
              <a:t>Odor of alcoholic beverage in vehicle</a:t>
            </a:r>
          </a:p>
          <a:p>
            <a:pPr marL="914400" indent="-457200" defTabSz="176213">
              <a:spcBef>
                <a:spcPts val="1200"/>
              </a:spcBef>
              <a:buFont typeface="Arial" panose="020B0604020202020204" pitchFamily="34" charset="0"/>
              <a:buChar char="–"/>
            </a:pPr>
            <a:r>
              <a:rPr lang="en-US" altLang="en-US" b="0" dirty="0"/>
              <a:t>Admissions of drinking</a:t>
            </a:r>
          </a:p>
          <a:p>
            <a:pPr marL="914400" indent="-457200" defTabSz="176213">
              <a:spcBef>
                <a:spcPts val="1200"/>
              </a:spcBef>
              <a:buFont typeface="Arial" panose="020B0604020202020204" pitchFamily="34" charset="0"/>
              <a:buChar char="–"/>
            </a:pPr>
            <a:r>
              <a:rPr lang="en-US" altLang="en-US" b="0" dirty="0"/>
              <a:t>Unsteady on exit from vehicle</a:t>
            </a:r>
          </a:p>
        </p:txBody>
      </p:sp>
      <p:sp>
        <p:nvSpPr>
          <p:cNvPr id="25603" name="Title 2"/>
          <p:cNvSpPr>
            <a:spLocks noGrp="1"/>
          </p:cNvSpPr>
          <p:nvPr>
            <p:ph type="title"/>
          </p:nvPr>
        </p:nvSpPr>
        <p:spPr/>
        <p:txBody>
          <a:bodyPr/>
          <a:lstStyle/>
          <a:p>
            <a:r>
              <a:rPr lang="en-US" altLang="en-US" dirty="0"/>
              <a:t>DWI Incident Report</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34</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2"/>
          <p:cNvSpPr>
            <a:spLocks noGrp="1"/>
          </p:cNvSpPr>
          <p:nvPr>
            <p:ph type="title"/>
          </p:nvPr>
        </p:nvSpPr>
        <p:spPr/>
        <p:txBody>
          <a:bodyPr/>
          <a:lstStyle/>
          <a:p>
            <a:r>
              <a:rPr lang="en-US" altLang="en-US" dirty="0"/>
              <a:t>SFSTs</a:t>
            </a:r>
          </a:p>
        </p:txBody>
      </p:sp>
      <p:sp>
        <p:nvSpPr>
          <p:cNvPr id="6" name="Slide Number Placeholder 5"/>
          <p:cNvSpPr>
            <a:spLocks noGrp="1"/>
          </p:cNvSpPr>
          <p:nvPr>
            <p:ph type="sldNum" sz="quarter" idx="10"/>
          </p:nvPr>
        </p:nvSpPr>
        <p:spPr/>
        <p:txBody>
          <a:bodyPr/>
          <a:lstStyle/>
          <a:p>
            <a:pPr>
              <a:defRPr/>
            </a:pPr>
            <a:r>
              <a:rPr lang="en-US" dirty="0"/>
              <a:t>11-</a:t>
            </a:r>
            <a:fld id="{5C32BCCF-4E02-462C-935E-BEA22ED1BD7B}" type="slidenum">
              <a:rPr lang="en-US" smtClean="0"/>
              <a:pPr>
                <a:defRPr/>
              </a:pPr>
              <a:t>35</a:t>
            </a:fld>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345" y="1364593"/>
            <a:ext cx="3795437" cy="213493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8056" y="1364593"/>
            <a:ext cx="3795438" cy="213493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8048" y="3697541"/>
            <a:ext cx="4727904" cy="2659446"/>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200" y="1933575"/>
            <a:ext cx="8246533" cy="3000375"/>
          </a:xfrm>
        </p:spPr>
        <p:txBody>
          <a:bodyPr/>
          <a:lstStyle/>
          <a:p>
            <a:pPr marL="0" indent="0" algn="ctr">
              <a:spcBef>
                <a:spcPts val="1200"/>
              </a:spcBef>
              <a:buNone/>
              <a:defRPr/>
            </a:pPr>
            <a:r>
              <a:rPr lang="en-US" dirty="0"/>
              <a:t>Based on observations of defendant’s driving, </a:t>
            </a:r>
            <a:br>
              <a:rPr lang="en-US" dirty="0"/>
            </a:br>
            <a:r>
              <a:rPr lang="en-US" dirty="0"/>
              <a:t>physical appearance, and performance of SFSTs, </a:t>
            </a:r>
            <a:br>
              <a:rPr lang="en-US" dirty="0"/>
            </a:br>
            <a:r>
              <a:rPr lang="en-US" dirty="0"/>
              <a:t>the defendant was placed under arrest for DUI.</a:t>
            </a:r>
          </a:p>
        </p:txBody>
      </p:sp>
      <p:sp>
        <p:nvSpPr>
          <p:cNvPr id="27651" name="Title 2"/>
          <p:cNvSpPr>
            <a:spLocks noGrp="1"/>
          </p:cNvSpPr>
          <p:nvPr>
            <p:ph type="title"/>
          </p:nvPr>
        </p:nvSpPr>
        <p:spPr/>
        <p:txBody>
          <a:bodyPr/>
          <a:lstStyle/>
          <a:p>
            <a:r>
              <a:rPr lang="en-US" altLang="en-US" dirty="0"/>
              <a:t>The Arrest</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36</a:t>
            </a:fld>
            <a:endParaRPr lang="en-US" dirty="0"/>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p:cNvSpPr>
            <a:spLocks noGrp="1"/>
          </p:cNvSpPr>
          <p:nvPr>
            <p:ph sz="quarter" idx="1"/>
          </p:nvPr>
        </p:nvSpPr>
        <p:spPr>
          <a:xfrm>
            <a:off x="491066" y="1591732"/>
            <a:ext cx="8348134" cy="4504267"/>
          </a:xfrm>
        </p:spPr>
        <p:txBody>
          <a:bodyPr/>
          <a:lstStyle/>
          <a:p>
            <a:pPr marL="284163" indent="-284163">
              <a:spcBef>
                <a:spcPts val="1200"/>
              </a:spcBef>
              <a:buFontTx/>
              <a:buChar char="•"/>
              <a:defRPr/>
            </a:pPr>
            <a:r>
              <a:rPr lang="en-US" dirty="0"/>
              <a:t>Use field notes to document evidence</a:t>
            </a:r>
          </a:p>
          <a:p>
            <a:pPr marL="284163" indent="-284163">
              <a:spcBef>
                <a:spcPts val="1200"/>
              </a:spcBef>
              <a:buFontTx/>
              <a:buChar char="•"/>
              <a:defRPr/>
            </a:pPr>
            <a:r>
              <a:rPr lang="en-US" dirty="0"/>
              <a:t>Accurately note statements and other observations</a:t>
            </a:r>
          </a:p>
          <a:p>
            <a:pPr marL="284163" indent="-284163">
              <a:spcBef>
                <a:spcPts val="1200"/>
              </a:spcBef>
              <a:buFontTx/>
              <a:buChar char="•"/>
              <a:defRPr/>
            </a:pPr>
            <a:r>
              <a:rPr lang="en-US" dirty="0"/>
              <a:t>Review case with other officers </a:t>
            </a:r>
          </a:p>
          <a:p>
            <a:pPr marL="284163" indent="-284163">
              <a:spcBef>
                <a:spcPts val="1200"/>
              </a:spcBef>
              <a:buFontTx/>
              <a:buChar char="•"/>
              <a:defRPr/>
            </a:pPr>
            <a:r>
              <a:rPr lang="en-US" dirty="0"/>
              <a:t>Collect and preserve evidence</a:t>
            </a:r>
          </a:p>
          <a:p>
            <a:pPr marL="284163" indent="-284163">
              <a:spcBef>
                <a:spcPts val="1200"/>
              </a:spcBef>
              <a:buFontTx/>
              <a:buChar char="•"/>
              <a:defRPr/>
            </a:pPr>
            <a:r>
              <a:rPr lang="en-US" dirty="0"/>
              <a:t>Prepare required documents</a:t>
            </a:r>
            <a:endParaRPr lang="en-US" dirty="0">
              <a:solidFill>
                <a:srgbClr val="002060"/>
              </a:solidFill>
            </a:endParaRPr>
          </a:p>
          <a:p>
            <a:pPr marL="284163" indent="-284163">
              <a:spcBef>
                <a:spcPts val="1200"/>
              </a:spcBef>
              <a:defRPr/>
            </a:pPr>
            <a:endParaRPr lang="en-US" dirty="0"/>
          </a:p>
        </p:txBody>
      </p:sp>
      <p:sp>
        <p:nvSpPr>
          <p:cNvPr id="28675" name="Title 2"/>
          <p:cNvSpPr>
            <a:spLocks noGrp="1"/>
          </p:cNvSpPr>
          <p:nvPr>
            <p:ph type="title"/>
          </p:nvPr>
        </p:nvSpPr>
        <p:spPr/>
        <p:txBody>
          <a:bodyPr/>
          <a:lstStyle/>
          <a:p>
            <a:r>
              <a:rPr lang="en-US" altLang="en-US" dirty="0"/>
              <a:t>Case Preparation</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37</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p:cNvSpPr>
            <a:spLocks noGrp="1"/>
          </p:cNvSpPr>
          <p:nvPr>
            <p:ph sz="quarter" idx="1"/>
          </p:nvPr>
        </p:nvSpPr>
        <p:spPr>
          <a:xfrm>
            <a:off x="474133" y="2048932"/>
            <a:ext cx="8246534" cy="2713567"/>
          </a:xfrm>
        </p:spPr>
        <p:txBody>
          <a:bodyPr/>
          <a:lstStyle/>
          <a:p>
            <a:pPr marL="284163" indent="-284163">
              <a:spcBef>
                <a:spcPts val="1200"/>
              </a:spcBef>
              <a:buFontTx/>
              <a:buChar char="•"/>
            </a:pPr>
            <a:r>
              <a:rPr lang="en-US" altLang="en-US" dirty="0"/>
              <a:t>Adequately and effectively explain the inconsistencies </a:t>
            </a:r>
          </a:p>
          <a:p>
            <a:pPr marL="284163" indent="-284163">
              <a:spcBef>
                <a:spcPts val="1200"/>
              </a:spcBef>
              <a:buFontTx/>
              <a:buChar char="•"/>
            </a:pPr>
            <a:r>
              <a:rPr lang="en-US" altLang="en-US" dirty="0"/>
              <a:t>Review records and reports</a:t>
            </a:r>
          </a:p>
          <a:p>
            <a:pPr marL="284163" indent="-284163">
              <a:spcBef>
                <a:spcPts val="1200"/>
              </a:spcBef>
              <a:buFontTx/>
              <a:buChar char="•"/>
            </a:pPr>
            <a:r>
              <a:rPr lang="en-US" altLang="en-US" dirty="0"/>
              <a:t>Properly document evidence</a:t>
            </a:r>
          </a:p>
        </p:txBody>
      </p:sp>
      <p:sp>
        <p:nvSpPr>
          <p:cNvPr id="29699" name="Title 2"/>
          <p:cNvSpPr>
            <a:spLocks noGrp="1"/>
          </p:cNvSpPr>
          <p:nvPr>
            <p:ph type="title"/>
          </p:nvPr>
        </p:nvSpPr>
        <p:spPr/>
        <p:txBody>
          <a:bodyPr/>
          <a:lstStyle/>
          <a:p>
            <a:r>
              <a:rPr lang="en-US" altLang="en-US" dirty="0"/>
              <a:t>Report Consistency</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38</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lstStyle/>
          <a:p>
            <a:r>
              <a:rPr lang="en-US" altLang="en-US" dirty="0"/>
              <a:t>Pretrial Conference</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39</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063" y="1579417"/>
            <a:ext cx="5508834" cy="4391891"/>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82357" y="2187697"/>
            <a:ext cx="8215313" cy="2746375"/>
          </a:xfrm>
        </p:spPr>
        <p:txBody>
          <a:bodyPr/>
          <a:lstStyle/>
          <a:p>
            <a:pPr marL="285750" lvl="1" indent="-285750" eaLnBrk="1" hangingPunct="1">
              <a:spcBef>
                <a:spcPts val="1200"/>
              </a:spcBef>
              <a:buFontTx/>
              <a:buChar char="•"/>
              <a:defRPr/>
            </a:pPr>
            <a:r>
              <a:rPr lang="en-US" sz="2600" dirty="0"/>
              <a:t>Relationship between law enforcement officer(s) involved with arrest and prosecuting attorney(s)</a:t>
            </a:r>
          </a:p>
          <a:p>
            <a:pPr marL="285750" lvl="1" indent="-285750" eaLnBrk="1" hangingPunct="1">
              <a:spcBef>
                <a:spcPts val="1200"/>
              </a:spcBef>
              <a:buFontTx/>
              <a:buChar char="•"/>
              <a:defRPr/>
            </a:pPr>
            <a:r>
              <a:rPr lang="en-US" sz="2600" dirty="0"/>
              <a:t>Effective communication and a clear understanding</a:t>
            </a:r>
          </a:p>
          <a:p>
            <a:pPr marL="285750" lvl="1" indent="-285750" eaLnBrk="1" hangingPunct="1">
              <a:buFontTx/>
              <a:buChar char="•"/>
              <a:defRPr/>
            </a:pPr>
            <a:endParaRPr lang="en-US" sz="2600" dirty="0"/>
          </a:p>
        </p:txBody>
      </p:sp>
      <p:sp>
        <p:nvSpPr>
          <p:cNvPr id="8195" name="Title 3"/>
          <p:cNvSpPr>
            <a:spLocks noGrp="1"/>
          </p:cNvSpPr>
          <p:nvPr>
            <p:ph type="title"/>
          </p:nvPr>
        </p:nvSpPr>
        <p:spPr>
          <a:xfrm>
            <a:off x="323850" y="685800"/>
            <a:ext cx="8534400" cy="1181100"/>
          </a:xfrm>
        </p:spPr>
        <p:txBody>
          <a:bodyPr/>
          <a:lstStyle/>
          <a:p>
            <a:r>
              <a:rPr lang="en-US" altLang="en-US" dirty="0"/>
              <a:t>Foundation for Successful Testimony</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4</a:t>
            </a:fld>
            <a:endParaRPr lang="en-US" dirty="0"/>
          </a:p>
        </p:txBody>
      </p:sp>
      <p:pic>
        <p:nvPicPr>
          <p:cNvPr id="1026" name="Picture 2" descr="C:\Users\pam.mccaskill\AppData\Local\Microsoft\Windows\Temporary Internet Files\Content.IE5\COX96W6V\Stability[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3150" y="4609449"/>
            <a:ext cx="2990850" cy="1869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450850" y="2106613"/>
            <a:ext cx="8235950" cy="3063875"/>
          </a:xfrm>
        </p:spPr>
        <p:txBody>
          <a:bodyPr/>
          <a:lstStyle/>
          <a:p>
            <a:pPr marL="284163" indent="-284163" eaLnBrk="1" hangingPunct="1">
              <a:spcBef>
                <a:spcPts val="1200"/>
              </a:spcBef>
              <a:buFontTx/>
              <a:buChar char="•"/>
            </a:pPr>
            <a:r>
              <a:rPr lang="en-US" altLang="en-US" dirty="0"/>
              <a:t>Be prepared</a:t>
            </a:r>
          </a:p>
          <a:p>
            <a:pPr marL="284163" indent="-284163" eaLnBrk="1" hangingPunct="1">
              <a:spcBef>
                <a:spcPts val="1200"/>
              </a:spcBef>
              <a:buFontTx/>
              <a:buChar char="•"/>
            </a:pPr>
            <a:r>
              <a:rPr lang="en-US" altLang="en-US" dirty="0"/>
              <a:t>Discuss all evidence/conclusions</a:t>
            </a:r>
          </a:p>
          <a:p>
            <a:pPr marL="284163" indent="-284163" eaLnBrk="1" hangingPunct="1">
              <a:spcBef>
                <a:spcPts val="1200"/>
              </a:spcBef>
              <a:buFontTx/>
              <a:buChar char="•"/>
            </a:pPr>
            <a:r>
              <a:rPr lang="en-US" altLang="en-US" dirty="0"/>
              <a:t>Identify strengths and issues</a:t>
            </a:r>
          </a:p>
          <a:p>
            <a:pPr marL="284163" indent="-284163" eaLnBrk="1" hangingPunct="1">
              <a:spcBef>
                <a:spcPts val="1200"/>
              </a:spcBef>
              <a:buFontTx/>
              <a:buChar char="•"/>
            </a:pPr>
            <a:r>
              <a:rPr lang="en-US" altLang="en-US" dirty="0"/>
              <a:t>Review potential questions</a:t>
            </a:r>
          </a:p>
          <a:p>
            <a:pPr marL="284163" indent="-284163" eaLnBrk="1" hangingPunct="1">
              <a:spcBef>
                <a:spcPts val="1200"/>
              </a:spcBef>
              <a:buFontTx/>
              <a:buChar char="•"/>
            </a:pPr>
            <a:r>
              <a:rPr lang="en-US" altLang="en-US" dirty="0"/>
              <a:t>Identify defense challenges</a:t>
            </a:r>
          </a:p>
        </p:txBody>
      </p:sp>
      <p:sp>
        <p:nvSpPr>
          <p:cNvPr id="6" name="Title 2"/>
          <p:cNvSpPr>
            <a:spLocks noGrp="1"/>
          </p:cNvSpPr>
          <p:nvPr>
            <p:ph type="title"/>
          </p:nvPr>
        </p:nvSpPr>
        <p:spPr/>
        <p:txBody>
          <a:bodyPr/>
          <a:lstStyle/>
          <a:p>
            <a:r>
              <a:rPr lang="en-US" altLang="en-US" dirty="0"/>
              <a:t>Pretrial Conference</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40</a:t>
            </a:fld>
            <a:endParaRPr lang="en-US" dirty="0"/>
          </a:p>
        </p:txBody>
      </p:sp>
    </p:spTree>
    <p:custDataLst>
      <p:tags r:id="rId1"/>
    </p:custDataLst>
    <p:extLst>
      <p:ext uri="{BB962C8B-B14F-4D97-AF65-F5344CB8AC3E}">
        <p14:creationId xmlns:p14="http://schemas.microsoft.com/office/powerpoint/2010/main" val="314733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p:cNvSpPr>
            <a:spLocks noGrp="1"/>
          </p:cNvSpPr>
          <p:nvPr>
            <p:ph sz="quarter" idx="1"/>
          </p:nvPr>
        </p:nvSpPr>
        <p:spPr>
          <a:xfrm>
            <a:off x="304800" y="1638300"/>
            <a:ext cx="4406468" cy="2304029"/>
          </a:xfrm>
        </p:spPr>
        <p:txBody>
          <a:bodyPr/>
          <a:lstStyle/>
          <a:p>
            <a:pPr marL="283845" indent="-283845" eaLnBrk="1" hangingPunct="1">
              <a:spcBef>
                <a:spcPts val="1200"/>
              </a:spcBef>
              <a:buFont typeface="Arial" panose="020B0604020202020204" pitchFamily="34" charset="0"/>
              <a:buChar char="•"/>
            </a:pPr>
            <a:r>
              <a:rPr lang="en-US" altLang="en-US" dirty="0"/>
              <a:t>Describe in detail case facts, all observations, SFSTs clues/observations</a:t>
            </a:r>
            <a:endParaRPr lang="en-US"/>
          </a:p>
          <a:p>
            <a:pPr marL="283845" indent="-283845" eaLnBrk="1" hangingPunct="1">
              <a:spcBef>
                <a:spcPts val="1200"/>
              </a:spcBef>
              <a:buFont typeface="Arial" panose="020B0604020202020204" pitchFamily="34" charset="0"/>
              <a:buChar char="•"/>
            </a:pPr>
            <a:r>
              <a:rPr lang="en-US" altLang="en-US" dirty="0"/>
              <a:t>Be professional</a:t>
            </a:r>
            <a:endParaRPr lang="en-US" altLang="en-US" dirty="0">
              <a:cs typeface="Arial"/>
            </a:endParaRPr>
          </a:p>
          <a:p>
            <a:pPr marL="283845" indent="-283845">
              <a:spcBef>
                <a:spcPts val="1200"/>
              </a:spcBef>
            </a:pPr>
            <a:r>
              <a:rPr lang="en-US" altLang="en-US" dirty="0">
                <a:cs typeface="Arial"/>
              </a:rPr>
              <a:t>Be truthful</a:t>
            </a:r>
          </a:p>
        </p:txBody>
      </p:sp>
      <p:sp>
        <p:nvSpPr>
          <p:cNvPr id="32771" name="Title 2"/>
          <p:cNvSpPr>
            <a:spLocks noGrp="1"/>
          </p:cNvSpPr>
          <p:nvPr>
            <p:ph type="title"/>
          </p:nvPr>
        </p:nvSpPr>
        <p:spPr>
          <a:xfrm>
            <a:off x="304800" y="476250"/>
            <a:ext cx="8534400" cy="800100"/>
          </a:xfrm>
        </p:spPr>
        <p:txBody>
          <a:bodyPr/>
          <a:lstStyle/>
          <a:p>
            <a:r>
              <a:rPr lang="en-US" altLang="en-US" dirty="0"/>
              <a:t>Direct Testimony</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41</a:t>
            </a:fld>
            <a:endParaRPr lang="en-US" dirty="0"/>
          </a:p>
        </p:txBody>
      </p:sp>
      <p:pic>
        <p:nvPicPr>
          <p:cNvPr id="5" name="Picture 4">
            <a:extLst>
              <a:ext uri="{FF2B5EF4-FFF2-40B4-BE49-F238E27FC236}">
                <a16:creationId xmlns:a16="http://schemas.microsoft.com/office/drawing/2014/main" id="{3CE4680B-36C7-4601-A88E-BB8ACEBDEF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4321" y="3908207"/>
            <a:ext cx="3675358" cy="2451434"/>
          </a:xfrm>
          <a:prstGeom prst="rect">
            <a:avLst/>
          </a:prstGeom>
        </p:spPr>
      </p:pic>
      <p:sp>
        <p:nvSpPr>
          <p:cNvPr id="6" name="Content Placeholder 1"/>
          <p:cNvSpPr txBox="1">
            <a:spLocks/>
          </p:cNvSpPr>
          <p:nvPr/>
        </p:nvSpPr>
        <p:spPr bwMode="auto">
          <a:xfrm>
            <a:off x="4865348" y="1638300"/>
            <a:ext cx="4104027" cy="20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2600" b="0">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400" b="0">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200" b="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1800" b="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 typeface="Arial" panose="020B0604020202020204" pitchFamily="34" charset="0"/>
              <a:buChar char="•"/>
            </a:pPr>
            <a:r>
              <a:rPr lang="en-US" altLang="en-US" kern="0" dirty="0">
                <a:solidFill>
                  <a:srgbClr val="000000"/>
                </a:solidFill>
              </a:rPr>
              <a:t>Use plain language</a:t>
            </a:r>
          </a:p>
          <a:p>
            <a:pPr marL="284163" indent="-284163" eaLnBrk="1" hangingPunct="1">
              <a:spcBef>
                <a:spcPts val="1200"/>
              </a:spcBef>
              <a:buFont typeface="Arial" panose="020B0604020202020204" pitchFamily="34" charset="0"/>
              <a:buChar char="•"/>
            </a:pPr>
            <a:r>
              <a:rPr lang="en-US" altLang="en-US" kern="0" dirty="0">
                <a:solidFill>
                  <a:srgbClr val="000000"/>
                </a:solidFill>
              </a:rPr>
              <a:t>Make eye contact with judge/jury</a:t>
            </a:r>
          </a:p>
          <a:p>
            <a:pPr marL="284163" indent="-284163" eaLnBrk="1" hangingPunct="1">
              <a:spcBef>
                <a:spcPts val="1200"/>
              </a:spcBef>
              <a:buFont typeface="Arial" panose="020B0604020202020204" pitchFamily="34" charset="0"/>
              <a:buChar char="•"/>
            </a:pPr>
            <a:r>
              <a:rPr lang="en-US" altLang="en-US" kern="0" dirty="0">
                <a:solidFill>
                  <a:srgbClr val="000000"/>
                </a:solidFill>
              </a:rPr>
              <a:t>Repeat important points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1"/>
          <p:cNvSpPr>
            <a:spLocks noGrp="1"/>
          </p:cNvSpPr>
          <p:nvPr>
            <p:ph sz="quarter" idx="1"/>
          </p:nvPr>
        </p:nvSpPr>
        <p:spPr>
          <a:xfrm>
            <a:off x="413876" y="1477433"/>
            <a:ext cx="8143875" cy="4212321"/>
          </a:xfrm>
        </p:spPr>
        <p:txBody>
          <a:bodyPr/>
          <a:lstStyle/>
          <a:p>
            <a:pPr marL="283845" indent="-283845" eaLnBrk="1" hangingPunct="1">
              <a:spcBef>
                <a:spcPts val="1200"/>
              </a:spcBef>
              <a:buFontTx/>
              <a:buChar char="•"/>
            </a:pPr>
            <a:r>
              <a:rPr lang="en-US" altLang="en-US" dirty="0"/>
              <a:t>Be polite</a:t>
            </a:r>
            <a:endParaRPr lang="en-US" altLang="en-US" dirty="0">
              <a:cs typeface="Arial"/>
            </a:endParaRPr>
          </a:p>
          <a:p>
            <a:pPr marL="283845" indent="-283845" eaLnBrk="1" hangingPunct="1">
              <a:spcBef>
                <a:spcPts val="1200"/>
              </a:spcBef>
              <a:buFontTx/>
              <a:buChar char="•"/>
            </a:pPr>
            <a:r>
              <a:rPr lang="en-US" altLang="en-US" dirty="0"/>
              <a:t>Don’t become agitated</a:t>
            </a:r>
            <a:endParaRPr lang="en-US" altLang="en-US" dirty="0">
              <a:cs typeface="Arial"/>
            </a:endParaRPr>
          </a:p>
          <a:p>
            <a:pPr marL="283845" indent="-283845" eaLnBrk="1" hangingPunct="1">
              <a:spcBef>
                <a:spcPts val="1200"/>
              </a:spcBef>
              <a:buFontTx/>
              <a:buChar char="•"/>
            </a:pPr>
            <a:r>
              <a:rPr lang="en-US" altLang="en-US" dirty="0"/>
              <a:t>Answer only the question asked.  If you don’t understand the question, asked that it be repeated or rephrased. Don't answer a poorly asked question.</a:t>
            </a:r>
            <a:endParaRPr lang="en-US" altLang="en-US" dirty="0">
              <a:cs typeface="Arial"/>
            </a:endParaRPr>
          </a:p>
          <a:p>
            <a:pPr marL="283845" indent="-283845" eaLnBrk="1" hangingPunct="1">
              <a:spcBef>
                <a:spcPts val="1200"/>
              </a:spcBef>
              <a:buFontTx/>
              <a:buChar char="•"/>
            </a:pPr>
            <a:r>
              <a:rPr lang="en-US" altLang="en-US" dirty="0"/>
              <a:t>If you don’t know the answer</a:t>
            </a:r>
            <a:endParaRPr lang="en-US" altLang="en-US" dirty="0">
              <a:cs typeface="Arial"/>
            </a:endParaRPr>
          </a:p>
          <a:p>
            <a:pPr marL="914400" lvl="1" indent="-457200" eaLnBrk="1" hangingPunct="1">
              <a:spcBef>
                <a:spcPts val="1200"/>
              </a:spcBef>
            </a:pPr>
            <a:r>
              <a:rPr lang="en-US" altLang="en-US" b="0" dirty="0"/>
              <a:t>Don’t guess</a:t>
            </a:r>
          </a:p>
          <a:p>
            <a:pPr marL="914400" lvl="1" indent="-457200" eaLnBrk="1" hangingPunct="1">
              <a:spcBef>
                <a:spcPts val="1200"/>
              </a:spcBef>
            </a:pPr>
            <a:r>
              <a:rPr lang="en-US" altLang="en-US" b="0" dirty="0"/>
              <a:t>“I don’t know” “I don’t recall” “I don’t remember”</a:t>
            </a:r>
          </a:p>
        </p:txBody>
      </p:sp>
      <p:sp>
        <p:nvSpPr>
          <p:cNvPr id="34819" name="Title 2"/>
          <p:cNvSpPr>
            <a:spLocks noGrp="1"/>
          </p:cNvSpPr>
          <p:nvPr>
            <p:ph type="title"/>
          </p:nvPr>
        </p:nvSpPr>
        <p:spPr/>
        <p:txBody>
          <a:bodyPr/>
          <a:lstStyle/>
          <a:p>
            <a:r>
              <a:rPr lang="en-US" altLang="en-US" dirty="0"/>
              <a:t>Cross Examination</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42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1"/>
          <p:cNvSpPr>
            <a:spLocks noGrp="1"/>
          </p:cNvSpPr>
          <p:nvPr>
            <p:ph sz="quarter" idx="1"/>
          </p:nvPr>
        </p:nvSpPr>
        <p:spPr>
          <a:xfrm>
            <a:off x="474133" y="1978254"/>
            <a:ext cx="8195733" cy="1201607"/>
          </a:xfrm>
        </p:spPr>
        <p:txBody>
          <a:bodyPr/>
          <a:lstStyle/>
          <a:p>
            <a:pPr marL="284163" indent="-284163" eaLnBrk="1" hangingPunct="1">
              <a:spcBef>
                <a:spcPts val="1200"/>
              </a:spcBef>
              <a:buFont typeface="Arial" panose="020B0604020202020204" pitchFamily="34" charset="0"/>
              <a:buChar char="•"/>
            </a:pPr>
            <a:r>
              <a:rPr lang="en-US" altLang="en-US" dirty="0"/>
              <a:t>Your observations/interpretations</a:t>
            </a:r>
          </a:p>
          <a:p>
            <a:pPr marL="284163" indent="-284163" eaLnBrk="1" hangingPunct="1">
              <a:spcBef>
                <a:spcPts val="1200"/>
              </a:spcBef>
              <a:buFont typeface="Arial" panose="020B0604020202020204" pitchFamily="34" charset="0"/>
              <a:buChar char="•"/>
            </a:pPr>
            <a:r>
              <a:rPr lang="en-US" altLang="en-US" dirty="0"/>
              <a:t>Your credentials</a:t>
            </a:r>
          </a:p>
        </p:txBody>
      </p:sp>
      <p:sp>
        <p:nvSpPr>
          <p:cNvPr id="35843" name="Title 2"/>
          <p:cNvSpPr>
            <a:spLocks noGrp="1"/>
          </p:cNvSpPr>
          <p:nvPr>
            <p:ph type="title"/>
          </p:nvPr>
        </p:nvSpPr>
        <p:spPr/>
        <p:txBody>
          <a:bodyPr/>
          <a:lstStyle/>
          <a:p>
            <a:r>
              <a:rPr lang="en-US" altLang="en-US" dirty="0"/>
              <a:t> Defense Challenges</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43</a:t>
            </a:fld>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250" y="3179861"/>
            <a:ext cx="4572000" cy="304948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1"/>
          <p:cNvSpPr>
            <a:spLocks noGrp="1"/>
          </p:cNvSpPr>
          <p:nvPr>
            <p:ph sz="quarter" idx="1"/>
          </p:nvPr>
        </p:nvSpPr>
        <p:spPr>
          <a:xfrm>
            <a:off x="398891" y="1591109"/>
            <a:ext cx="8195732" cy="3032125"/>
          </a:xfrm>
        </p:spPr>
        <p:txBody>
          <a:bodyPr/>
          <a:lstStyle/>
          <a:p>
            <a:pPr marL="283845" indent="-283845" eaLnBrk="1" hangingPunct="1">
              <a:spcBef>
                <a:spcPts val="1200"/>
              </a:spcBef>
              <a:buFont typeface="Arial" panose="020B0604020202020204" pitchFamily="34" charset="0"/>
              <a:buChar char="•"/>
            </a:pPr>
            <a:r>
              <a:rPr lang="en-US" altLang="en-US" dirty="0"/>
              <a:t>Your credibility</a:t>
            </a:r>
            <a:endParaRPr lang="en-US" dirty="0"/>
          </a:p>
          <a:p>
            <a:pPr marL="283845" indent="-283845">
              <a:spcBef>
                <a:spcPts val="1200"/>
              </a:spcBef>
            </a:pPr>
            <a:r>
              <a:rPr lang="en-US" altLang="en-US" dirty="0">
                <a:cs typeface="Arial"/>
              </a:rPr>
              <a:t>Your competency</a:t>
            </a:r>
          </a:p>
          <a:p>
            <a:pPr marL="283845" indent="-283845">
              <a:spcBef>
                <a:spcPts val="1200"/>
              </a:spcBef>
            </a:pPr>
            <a:r>
              <a:rPr lang="en-US" dirty="0">
                <a:cs typeface="Arial"/>
              </a:rPr>
              <a:t>SFSTs</a:t>
            </a:r>
            <a:endParaRPr lang="en-US" altLang="en-US" dirty="0">
              <a:cs typeface="Arial"/>
            </a:endParaRPr>
          </a:p>
        </p:txBody>
      </p:sp>
      <p:sp>
        <p:nvSpPr>
          <p:cNvPr id="35843" name="Title 2"/>
          <p:cNvSpPr>
            <a:spLocks noGrp="1"/>
          </p:cNvSpPr>
          <p:nvPr>
            <p:ph type="title"/>
          </p:nvPr>
        </p:nvSpPr>
        <p:spPr/>
        <p:txBody>
          <a:bodyPr/>
          <a:lstStyle/>
          <a:p>
            <a:r>
              <a:rPr lang="en-US" altLang="en-US" dirty="0"/>
              <a:t> Defense Challenges</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44</a:t>
            </a:fld>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92" y="2695009"/>
            <a:ext cx="5224298" cy="3484566"/>
          </a:xfrm>
          <a:prstGeom prst="rect">
            <a:avLst/>
          </a:prstGeom>
        </p:spPr>
      </p:pic>
    </p:spTree>
    <p:custDataLst>
      <p:tags r:id="rId1"/>
    </p:custDataLst>
    <p:extLst>
      <p:ext uri="{BB962C8B-B14F-4D97-AF65-F5344CB8AC3E}">
        <p14:creationId xmlns:p14="http://schemas.microsoft.com/office/powerpoint/2010/main" val="16025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1D2284-506E-F0EB-70D6-ED15B5C79567}"/>
              </a:ext>
            </a:extLst>
          </p:cNvPr>
          <p:cNvSpPr>
            <a:spLocks noGrp="1"/>
          </p:cNvSpPr>
          <p:nvPr>
            <p:ph sz="quarter" idx="1"/>
          </p:nvPr>
        </p:nvSpPr>
        <p:spPr>
          <a:xfrm>
            <a:off x="457200" y="1507654"/>
            <a:ext cx="8229600" cy="4572000"/>
          </a:xfrm>
        </p:spPr>
        <p:txBody>
          <a:bodyPr/>
          <a:lstStyle/>
          <a:p>
            <a:pPr marL="0" indent="0">
              <a:buNone/>
            </a:pPr>
            <a:r>
              <a:rPr lang="en-US" dirty="0"/>
              <a:t>Time spent conducting a complete and thorough investigation, documenting the investigation, and documenting each step of the arrest process will ultimately save you time later in court.</a:t>
            </a:r>
          </a:p>
          <a:p>
            <a:pPr marL="0" indent="0">
              <a:buNone/>
            </a:pPr>
            <a:endParaRPr lang="en-US" dirty="0"/>
          </a:p>
        </p:txBody>
      </p:sp>
      <p:sp>
        <p:nvSpPr>
          <p:cNvPr id="3" name="Title 2">
            <a:extLst>
              <a:ext uri="{FF2B5EF4-FFF2-40B4-BE49-F238E27FC236}">
                <a16:creationId xmlns:a16="http://schemas.microsoft.com/office/drawing/2014/main" id="{A02A9C8C-0D29-84A2-0F20-59FAFA688761}"/>
              </a:ext>
            </a:extLst>
          </p:cNvPr>
          <p:cNvSpPr>
            <a:spLocks noGrp="1"/>
          </p:cNvSpPr>
          <p:nvPr>
            <p:ph type="title"/>
          </p:nvPr>
        </p:nvSpPr>
        <p:spPr/>
        <p:txBody>
          <a:bodyPr/>
          <a:lstStyle/>
          <a:p>
            <a:r>
              <a:rPr lang="en-US" dirty="0"/>
              <a:t>Remember</a:t>
            </a:r>
          </a:p>
        </p:txBody>
      </p:sp>
      <p:sp>
        <p:nvSpPr>
          <p:cNvPr id="4" name="Slide Number Placeholder 3">
            <a:extLst>
              <a:ext uri="{FF2B5EF4-FFF2-40B4-BE49-F238E27FC236}">
                <a16:creationId xmlns:a16="http://schemas.microsoft.com/office/drawing/2014/main" id="{70F99169-BFF5-ABC0-564E-D2DFB22C1D18}"/>
              </a:ext>
            </a:extLst>
          </p:cNvPr>
          <p:cNvSpPr>
            <a:spLocks noGrp="1"/>
          </p:cNvSpPr>
          <p:nvPr>
            <p:ph type="sldNum" sz="quarter" idx="10"/>
          </p:nvPr>
        </p:nvSpPr>
        <p:spPr/>
        <p:txBody>
          <a:bodyPr/>
          <a:lstStyle/>
          <a:p>
            <a:pPr>
              <a:defRPr/>
            </a:pPr>
            <a:r>
              <a:rPr lang="en-US" dirty="0"/>
              <a:t>11-</a:t>
            </a:r>
            <a:fld id="{C7923850-DE8F-43C2-80E4-423E2120B0EA}" type="slidenum">
              <a:rPr lang="en-US" smtClean="0"/>
              <a:pPr>
                <a:defRPr/>
              </a:pPr>
              <a:t>45</a:t>
            </a:fld>
            <a:endParaRPr lang="en-US" dirty="0"/>
          </a:p>
        </p:txBody>
      </p:sp>
      <p:pic>
        <p:nvPicPr>
          <p:cNvPr id="6" name="Picture 5" descr="Different types of clocks">
            <a:extLst>
              <a:ext uri="{FF2B5EF4-FFF2-40B4-BE49-F238E27FC236}">
                <a16:creationId xmlns:a16="http://schemas.microsoft.com/office/drawing/2014/main" id="{EF6DF48E-53A9-8F32-9F65-AEC2EDB560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1482" y="3390519"/>
            <a:ext cx="5021036" cy="2827401"/>
          </a:xfrm>
          <a:prstGeom prst="rect">
            <a:avLst/>
          </a:prstGeom>
        </p:spPr>
      </p:pic>
    </p:spTree>
    <p:extLst>
      <p:ext uri="{BB962C8B-B14F-4D97-AF65-F5344CB8AC3E}">
        <p14:creationId xmlns:p14="http://schemas.microsoft.com/office/powerpoint/2010/main" val="848473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FE20E46-F3B9-4038-85CC-306FDC3722EC}"/>
              </a:ext>
            </a:extLst>
          </p:cNvPr>
          <p:cNvSpPr txBox="1">
            <a:spLocks noChangeArrowheads="1"/>
          </p:cNvSpPr>
          <p:nvPr/>
        </p:nvSpPr>
        <p:spPr bwMode="auto">
          <a:xfrm>
            <a:off x="897466" y="342898"/>
            <a:ext cx="7349068" cy="92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000" b="1">
                <a:solidFill>
                  <a:srgbClr val="0056AC"/>
                </a:solidFill>
                <a:latin typeface="+mj-lt"/>
                <a:ea typeface="+mj-ea"/>
                <a:cs typeface="+mj-cs"/>
              </a:defRPr>
            </a:lvl1pPr>
            <a:lvl2pPr algn="ctr" rtl="0" eaLnBrk="0" fontAlgn="base" hangingPunct="0">
              <a:spcBef>
                <a:spcPct val="0"/>
              </a:spcBef>
              <a:spcAft>
                <a:spcPct val="0"/>
              </a:spcAft>
              <a:defRPr sz="4000" b="1">
                <a:solidFill>
                  <a:srgbClr val="0056AC"/>
                </a:solidFill>
                <a:latin typeface="Arial" charset="0"/>
              </a:defRPr>
            </a:lvl2pPr>
            <a:lvl3pPr algn="ctr" rtl="0" eaLnBrk="0" fontAlgn="base" hangingPunct="0">
              <a:spcBef>
                <a:spcPct val="0"/>
              </a:spcBef>
              <a:spcAft>
                <a:spcPct val="0"/>
              </a:spcAft>
              <a:defRPr sz="4000" b="1">
                <a:solidFill>
                  <a:srgbClr val="0056AC"/>
                </a:solidFill>
                <a:latin typeface="Arial" charset="0"/>
              </a:defRPr>
            </a:lvl3pPr>
            <a:lvl4pPr algn="ctr" rtl="0" eaLnBrk="0" fontAlgn="base" hangingPunct="0">
              <a:spcBef>
                <a:spcPct val="0"/>
              </a:spcBef>
              <a:spcAft>
                <a:spcPct val="0"/>
              </a:spcAft>
              <a:defRPr sz="4000" b="1">
                <a:solidFill>
                  <a:srgbClr val="0056AC"/>
                </a:solidFill>
                <a:latin typeface="Arial" charset="0"/>
              </a:defRPr>
            </a:lvl4pPr>
            <a:lvl5pPr algn="ctr" rtl="0" eaLnBrk="0" fontAlgn="base" hangingPunct="0">
              <a:spcBef>
                <a:spcPct val="0"/>
              </a:spcBef>
              <a:spcAft>
                <a:spcPct val="0"/>
              </a:spcAft>
              <a:defRPr sz="4000" b="1">
                <a:solidFill>
                  <a:srgbClr val="0056AC"/>
                </a:solidFill>
                <a:latin typeface="Arial" charset="0"/>
              </a:defRPr>
            </a:lvl5pPr>
            <a:lvl6pPr marL="457200" algn="l" rtl="0" fontAlgn="base">
              <a:spcBef>
                <a:spcPct val="0"/>
              </a:spcBef>
              <a:spcAft>
                <a:spcPct val="0"/>
              </a:spcAft>
              <a:defRPr sz="1200" b="1">
                <a:solidFill>
                  <a:srgbClr val="003D7D"/>
                </a:solidFill>
                <a:latin typeface="Arial" charset="0"/>
              </a:defRPr>
            </a:lvl6pPr>
            <a:lvl7pPr marL="914400" algn="l" rtl="0" fontAlgn="base">
              <a:spcBef>
                <a:spcPct val="0"/>
              </a:spcBef>
              <a:spcAft>
                <a:spcPct val="0"/>
              </a:spcAft>
              <a:defRPr sz="1200" b="1">
                <a:solidFill>
                  <a:srgbClr val="003D7D"/>
                </a:solidFill>
                <a:latin typeface="Arial" charset="0"/>
              </a:defRPr>
            </a:lvl7pPr>
            <a:lvl8pPr marL="1371600" algn="l" rtl="0" fontAlgn="base">
              <a:spcBef>
                <a:spcPct val="0"/>
              </a:spcBef>
              <a:spcAft>
                <a:spcPct val="0"/>
              </a:spcAft>
              <a:defRPr sz="1200" b="1">
                <a:solidFill>
                  <a:srgbClr val="003D7D"/>
                </a:solidFill>
                <a:latin typeface="Arial" charset="0"/>
              </a:defRPr>
            </a:lvl8pPr>
            <a:lvl9pPr marL="1828800" algn="l" rtl="0" fontAlgn="base">
              <a:spcBef>
                <a:spcPct val="0"/>
              </a:spcBef>
              <a:spcAft>
                <a:spcPct val="0"/>
              </a:spcAft>
              <a:defRPr sz="1200" b="1">
                <a:solidFill>
                  <a:srgbClr val="003D7D"/>
                </a:solidFill>
                <a:latin typeface="Arial" charset="0"/>
              </a:defRPr>
            </a:lvl9pPr>
          </a:lstStyle>
          <a:p>
            <a:r>
              <a:rPr lang="en-US" altLang="en-US" sz="4400" kern="0" dirty="0">
                <a:solidFill>
                  <a:schemeClr val="tx2"/>
                </a:solidFill>
              </a:rPr>
              <a:t>Questions?</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46</a:t>
            </a:fld>
            <a:endParaRPr lang="en-US" dirty="0"/>
          </a:p>
        </p:txBody>
      </p:sp>
      <p:sp>
        <p:nvSpPr>
          <p:cNvPr id="6" name="TextBox 5">
            <a:extLst>
              <a:ext uri="{FF2B5EF4-FFF2-40B4-BE49-F238E27FC236}">
                <a16:creationId xmlns:a16="http://schemas.microsoft.com/office/drawing/2014/main" id="{861DCAC4-5C3D-634C-D13C-DA76A376E939}"/>
              </a:ext>
            </a:extLst>
          </p:cNvPr>
          <p:cNvSpPr txBox="1"/>
          <p:nvPr/>
        </p:nvSpPr>
        <p:spPr>
          <a:xfrm>
            <a:off x="808264" y="1494064"/>
            <a:ext cx="7527472" cy="3724096"/>
          </a:xfrm>
          <a:prstGeom prst="rect">
            <a:avLst/>
          </a:prstGeom>
          <a:noFill/>
        </p:spPr>
        <p:txBody>
          <a:bodyPr wrap="square" rtlCol="0">
            <a:spAutoFit/>
          </a:bodyPr>
          <a:lstStyle/>
          <a:p>
            <a:pPr marL="0" indent="0" algn="ctr">
              <a:buNone/>
            </a:pPr>
            <a:r>
              <a:rPr lang="en-US" sz="3200" dirty="0"/>
              <a:t>Contact Tennessee’s Traffic Safety Resource Prosecutors</a:t>
            </a:r>
          </a:p>
          <a:p>
            <a:pPr marL="0" indent="0" algn="ctr">
              <a:buNone/>
            </a:pPr>
            <a:endParaRPr lang="en-US" sz="3200" dirty="0"/>
          </a:p>
          <a:p>
            <a:pPr marL="0" indent="0" algn="ctr">
              <a:buNone/>
            </a:pPr>
            <a:r>
              <a:rPr lang="en-US" sz="3200" dirty="0"/>
              <a:t>Go to</a:t>
            </a:r>
          </a:p>
          <a:p>
            <a:pPr marL="0" indent="0" algn="ctr">
              <a:buNone/>
            </a:pPr>
            <a:r>
              <a:rPr lang="en-US" sz="3200" dirty="0"/>
              <a:t>dui.tndagc.org</a:t>
            </a:r>
          </a:p>
          <a:p>
            <a:pPr marL="0" indent="0" algn="ctr">
              <a:buNone/>
            </a:pPr>
            <a:r>
              <a:rPr lang="en-US" sz="3200" dirty="0"/>
              <a:t>for</a:t>
            </a:r>
          </a:p>
          <a:p>
            <a:pPr marL="0" indent="0" algn="ctr">
              <a:buNone/>
            </a:pPr>
            <a:r>
              <a:rPr lang="en-US" sz="3200" dirty="0"/>
              <a:t>Contact Information</a:t>
            </a:r>
          </a:p>
          <a:p>
            <a:endParaRPr lang="en-US" dirty="0"/>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sz="quarter" idx="1"/>
          </p:nvPr>
        </p:nvSpPr>
        <p:spPr>
          <a:xfrm>
            <a:off x="4474344" y="1795752"/>
            <a:ext cx="4495031" cy="3465512"/>
          </a:xfrm>
        </p:spPr>
        <p:txBody>
          <a:bodyPr/>
          <a:lstStyle/>
          <a:p>
            <a:pPr marL="285750" lvl="1" indent="-285750" eaLnBrk="1" hangingPunct="1">
              <a:spcBef>
                <a:spcPts val="1200"/>
              </a:spcBef>
              <a:buFont typeface="Arial" charset="0"/>
              <a:buChar char="•"/>
            </a:pPr>
            <a:r>
              <a:rPr lang="en-US" altLang="en-US" sz="2600" dirty="0"/>
              <a:t>Be prepared to speak to </a:t>
            </a:r>
            <a:r>
              <a:rPr lang="en-US" altLang="en-US" dirty="0"/>
              <a:t>the evidence</a:t>
            </a:r>
            <a:endParaRPr lang="en-US" altLang="en-US" sz="2600" dirty="0"/>
          </a:p>
          <a:p>
            <a:pPr marL="285750" lvl="1" indent="-285750" eaLnBrk="1" hangingPunct="1">
              <a:spcBef>
                <a:spcPts val="1200"/>
              </a:spcBef>
              <a:buFont typeface="Arial" charset="0"/>
              <a:buChar char="•"/>
            </a:pPr>
            <a:r>
              <a:rPr lang="en-US" altLang="en-US" sz="2600" dirty="0"/>
              <a:t>Take time (Pause &amp; Answer)</a:t>
            </a:r>
          </a:p>
          <a:p>
            <a:pPr marL="285750" lvl="1" indent="-285750" eaLnBrk="1" hangingPunct="1">
              <a:spcBef>
                <a:spcPts val="1200"/>
              </a:spcBef>
              <a:buFont typeface="Arial" charset="0"/>
              <a:buChar char="•"/>
            </a:pPr>
            <a:r>
              <a:rPr lang="en-US" altLang="en-US" sz="2600" dirty="0"/>
              <a:t>Listen</a:t>
            </a:r>
          </a:p>
          <a:p>
            <a:pPr marL="285750" lvl="1" indent="-285750" eaLnBrk="1" hangingPunct="1">
              <a:spcBef>
                <a:spcPts val="1200"/>
              </a:spcBef>
              <a:buFont typeface="Arial" charset="0"/>
              <a:buChar char="•"/>
            </a:pPr>
            <a:r>
              <a:rPr lang="en-US" altLang="en-US" sz="2600" dirty="0"/>
              <a:t>Organize response before answering questions</a:t>
            </a:r>
          </a:p>
        </p:txBody>
      </p:sp>
      <p:sp>
        <p:nvSpPr>
          <p:cNvPr id="9219" name="Title 3"/>
          <p:cNvSpPr>
            <a:spLocks noGrp="1"/>
          </p:cNvSpPr>
          <p:nvPr>
            <p:ph type="title"/>
          </p:nvPr>
        </p:nvSpPr>
        <p:spPr/>
        <p:txBody>
          <a:bodyPr/>
          <a:lstStyle/>
          <a:p>
            <a:r>
              <a:rPr lang="en-US" altLang="en-US" dirty="0"/>
              <a:t>Testimony </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5</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752" y="1795752"/>
            <a:ext cx="3954621" cy="263770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74133" y="2059699"/>
            <a:ext cx="3672994" cy="3223808"/>
          </a:xfrm>
        </p:spPr>
        <p:txBody>
          <a:bodyPr/>
          <a:lstStyle/>
          <a:p>
            <a:pPr marL="285750" lvl="1" indent="-285750" eaLnBrk="1" hangingPunct="1">
              <a:spcBef>
                <a:spcPts val="1200"/>
              </a:spcBef>
              <a:buFontTx/>
              <a:buChar char="•"/>
            </a:pPr>
            <a:r>
              <a:rPr lang="en-US" altLang="en-US" sz="2600" dirty="0"/>
              <a:t>Organize and present relevant evidence</a:t>
            </a:r>
          </a:p>
          <a:p>
            <a:pPr marL="285750" lvl="1" indent="-285750" eaLnBrk="1" hangingPunct="1">
              <a:spcBef>
                <a:spcPts val="1200"/>
              </a:spcBef>
              <a:buFontTx/>
              <a:buChar char="•"/>
            </a:pPr>
            <a:r>
              <a:rPr lang="en-US" altLang="en-US" sz="2600" dirty="0"/>
              <a:t>All evidence must be compiled </a:t>
            </a:r>
            <a:r>
              <a:rPr lang="en-US" altLang="en-US" dirty="0"/>
              <a:t>and documented during</a:t>
            </a:r>
            <a:r>
              <a:rPr lang="en-US" altLang="en-US" sz="2600" dirty="0"/>
              <a:t> three phases of detection</a:t>
            </a:r>
          </a:p>
        </p:txBody>
      </p:sp>
      <p:sp>
        <p:nvSpPr>
          <p:cNvPr id="6" name="Title 3"/>
          <p:cNvSpPr>
            <a:spLocks noGrp="1"/>
          </p:cNvSpPr>
          <p:nvPr>
            <p:ph type="title"/>
          </p:nvPr>
        </p:nvSpPr>
        <p:spPr>
          <a:xfrm>
            <a:off x="327819" y="533400"/>
            <a:ext cx="8534400" cy="762000"/>
          </a:xfrm>
        </p:spPr>
        <p:txBody>
          <a:bodyPr/>
          <a:lstStyle/>
          <a:p>
            <a:r>
              <a:rPr lang="en-US" altLang="en-US" dirty="0"/>
              <a:t>Successful Prosecution </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6</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4911" y="2059699"/>
            <a:ext cx="4038600" cy="2693715"/>
          </a:xfrm>
          <a:prstGeom prst="rect">
            <a:avLst/>
          </a:prstGeom>
        </p:spPr>
      </p:pic>
    </p:spTree>
    <p:custDataLst>
      <p:tags r:id="rId1"/>
    </p:custDataLst>
    <p:extLst>
      <p:ext uri="{BB962C8B-B14F-4D97-AF65-F5344CB8AC3E}">
        <p14:creationId xmlns:p14="http://schemas.microsoft.com/office/powerpoint/2010/main" val="269022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sz="quarter" idx="1"/>
          </p:nvPr>
        </p:nvSpPr>
        <p:spPr>
          <a:xfrm>
            <a:off x="474133" y="1847850"/>
            <a:ext cx="5374217" cy="4183063"/>
          </a:xfrm>
        </p:spPr>
        <p:txBody>
          <a:bodyPr/>
          <a:lstStyle/>
          <a:p>
            <a:pPr marL="285750" indent="-285750" eaLnBrk="1" hangingPunct="1">
              <a:spcBef>
                <a:spcPts val="1200"/>
              </a:spcBef>
              <a:buFontTx/>
              <a:buChar char="•"/>
            </a:pPr>
            <a:r>
              <a:rPr lang="en-US" altLang="en-US" dirty="0"/>
              <a:t>Physical</a:t>
            </a:r>
          </a:p>
          <a:p>
            <a:pPr marL="285750" indent="-285750" eaLnBrk="1" hangingPunct="1">
              <a:spcBef>
                <a:spcPts val="1200"/>
              </a:spcBef>
              <a:buFontTx/>
              <a:buChar char="•"/>
            </a:pPr>
            <a:r>
              <a:rPr lang="en-US" altLang="en-US" dirty="0"/>
              <a:t>Established facts</a:t>
            </a:r>
          </a:p>
          <a:p>
            <a:pPr marL="285750" indent="-285750" eaLnBrk="1" hangingPunct="1">
              <a:spcBef>
                <a:spcPts val="1200"/>
              </a:spcBef>
              <a:buFontTx/>
              <a:buChar char="•"/>
            </a:pPr>
            <a:r>
              <a:rPr lang="en-US" altLang="en-US" dirty="0"/>
              <a:t>Illustrative</a:t>
            </a:r>
          </a:p>
          <a:p>
            <a:pPr marL="285750" indent="-285750" eaLnBrk="1" hangingPunct="1">
              <a:spcBef>
                <a:spcPts val="1200"/>
              </a:spcBef>
              <a:buFontTx/>
              <a:buChar char="•"/>
            </a:pPr>
            <a:r>
              <a:rPr lang="en-US" altLang="en-US" dirty="0"/>
              <a:t>Demonstrative</a:t>
            </a:r>
          </a:p>
          <a:p>
            <a:pPr marL="285750" indent="-285750" eaLnBrk="1" hangingPunct="1">
              <a:spcBef>
                <a:spcPts val="1200"/>
              </a:spcBef>
              <a:buFontTx/>
              <a:buChar char="•"/>
            </a:pPr>
            <a:r>
              <a:rPr lang="en-US" altLang="en-US" dirty="0"/>
              <a:t>Written documentation</a:t>
            </a:r>
          </a:p>
          <a:p>
            <a:pPr marL="285750" indent="-285750" eaLnBrk="1" hangingPunct="1">
              <a:spcBef>
                <a:spcPts val="1200"/>
              </a:spcBef>
              <a:buFontTx/>
              <a:buChar char="•"/>
            </a:pPr>
            <a:r>
              <a:rPr lang="en-US" altLang="en-US" dirty="0"/>
              <a:t>Testimony</a:t>
            </a:r>
          </a:p>
        </p:txBody>
      </p:sp>
      <p:sp>
        <p:nvSpPr>
          <p:cNvPr id="11267" name="Title 2"/>
          <p:cNvSpPr>
            <a:spLocks noGrp="1"/>
          </p:cNvSpPr>
          <p:nvPr>
            <p:ph type="title"/>
          </p:nvPr>
        </p:nvSpPr>
        <p:spPr/>
        <p:txBody>
          <a:bodyPr/>
          <a:lstStyle/>
          <a:p>
            <a:r>
              <a:rPr lang="en-US" altLang="en-US" dirty="0"/>
              <a:t>Types of Evidence</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7</a:t>
            </a:fld>
            <a:endParaRPr lang="en-US" dirty="0"/>
          </a:p>
        </p:txBody>
      </p:sp>
      <p:pic>
        <p:nvPicPr>
          <p:cNvPr id="1027" name="Picture 3" descr="C:\Users\Pam.Mccaskill\AppData\Local\Microsoft\Windows\Temporary Internet Files\Content.IE5\MZV7RO0R\evidence-75x7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8473" y="1847850"/>
            <a:ext cx="3464790" cy="34647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4959927" y="1930400"/>
            <a:ext cx="3971955" cy="3836987"/>
          </a:xfrm>
        </p:spPr>
        <p:txBody>
          <a:bodyPr/>
          <a:lstStyle/>
          <a:p>
            <a:pPr marL="285750" indent="-285750">
              <a:spcBef>
                <a:spcPts val="1200"/>
              </a:spcBef>
              <a:buFontTx/>
              <a:buChar char="•"/>
              <a:defRPr/>
            </a:pPr>
            <a:r>
              <a:rPr lang="en-US" dirty="0"/>
              <a:t>Prove every element </a:t>
            </a:r>
            <a:br>
              <a:rPr lang="en-US" dirty="0"/>
            </a:br>
            <a:r>
              <a:rPr lang="en-US" dirty="0"/>
              <a:t>of offense</a:t>
            </a:r>
          </a:p>
          <a:p>
            <a:pPr marL="285750" indent="-285750">
              <a:spcBef>
                <a:spcPts val="1200"/>
              </a:spcBef>
              <a:buFontTx/>
              <a:buChar char="•"/>
              <a:defRPr/>
            </a:pPr>
            <a:r>
              <a:rPr lang="en-US" dirty="0"/>
              <a:t>Establish proper procedures were followed</a:t>
            </a:r>
          </a:p>
          <a:p>
            <a:pPr marL="285750" indent="-285750">
              <a:spcBef>
                <a:spcPts val="1200"/>
              </a:spcBef>
              <a:buFontTx/>
              <a:buChar char="•"/>
              <a:defRPr/>
            </a:pPr>
            <a:r>
              <a:rPr lang="en-US" dirty="0">
                <a:cs typeface="Arial"/>
              </a:rPr>
              <a:t>Admits exhibits into evidence</a:t>
            </a:r>
          </a:p>
        </p:txBody>
      </p:sp>
      <p:sp>
        <p:nvSpPr>
          <p:cNvPr id="6" name="Title 2"/>
          <p:cNvSpPr>
            <a:spLocks noGrp="1"/>
          </p:cNvSpPr>
          <p:nvPr>
            <p:ph type="title"/>
          </p:nvPr>
        </p:nvSpPr>
        <p:spPr/>
        <p:txBody>
          <a:bodyPr/>
          <a:lstStyle/>
          <a:p>
            <a:r>
              <a:rPr lang="en-US" altLang="en-US" dirty="0"/>
              <a:t>Prosecutor </a:t>
            </a:r>
          </a:p>
        </p:txBody>
      </p:sp>
      <p:sp>
        <p:nvSpPr>
          <p:cNvPr id="4" name="Slide Number Placeholder 3"/>
          <p:cNvSpPr>
            <a:spLocks noGrp="1"/>
          </p:cNvSpPr>
          <p:nvPr>
            <p:ph type="sldNum" sz="quarter" idx="10"/>
          </p:nvPr>
        </p:nvSpPr>
        <p:spPr/>
        <p:txBody>
          <a:bodyPr/>
          <a:lstStyle/>
          <a:p>
            <a:pPr>
              <a:defRPr/>
            </a:pPr>
            <a:r>
              <a:rPr lang="en-US" dirty="0"/>
              <a:t>11-</a:t>
            </a:r>
            <a:fld id="{5C32BCCF-4E02-462C-935E-BEA22ED1BD7B}" type="slidenum">
              <a:rPr lang="en-US" smtClean="0"/>
              <a:pPr>
                <a:defRPr/>
              </a:pPr>
              <a:t>8</a:t>
            </a:fld>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18" y="1930400"/>
            <a:ext cx="4472834" cy="2983345"/>
          </a:xfrm>
          <a:prstGeom prst="rect">
            <a:avLst/>
          </a:prstGeom>
        </p:spPr>
      </p:pic>
    </p:spTree>
    <p:custDataLst>
      <p:tags r:id="rId1"/>
    </p:custDataLst>
    <p:extLst>
      <p:ext uri="{BB962C8B-B14F-4D97-AF65-F5344CB8AC3E}">
        <p14:creationId xmlns:p14="http://schemas.microsoft.com/office/powerpoint/2010/main" val="246838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457200" y="2062163"/>
            <a:ext cx="8263467" cy="4224337"/>
          </a:xfrm>
        </p:spPr>
        <p:txBody>
          <a:bodyPr/>
          <a:lstStyle/>
          <a:p>
            <a:pPr marL="285750" indent="-285750">
              <a:spcBef>
                <a:spcPts val="600"/>
              </a:spcBef>
              <a:buFontTx/>
              <a:buChar char="•"/>
            </a:pPr>
            <a:r>
              <a:rPr lang="en-US" altLang="en-US" dirty="0"/>
              <a:t>Arrest Advisement</a:t>
            </a:r>
          </a:p>
          <a:p>
            <a:pPr marL="285750" indent="-285750">
              <a:spcBef>
                <a:spcPts val="600"/>
              </a:spcBef>
              <a:buFontTx/>
              <a:buChar char="•"/>
            </a:pPr>
            <a:r>
              <a:rPr lang="en-US" altLang="en-US" dirty="0"/>
              <a:t>Securing Defendant/Passengers/Property</a:t>
            </a:r>
          </a:p>
          <a:p>
            <a:pPr marL="285750" indent="-285750">
              <a:spcBef>
                <a:spcPts val="600"/>
              </a:spcBef>
              <a:buFontTx/>
              <a:buChar char="•"/>
            </a:pPr>
            <a:r>
              <a:rPr lang="en-US" altLang="en-US" dirty="0"/>
              <a:t>Pat down, search </a:t>
            </a:r>
          </a:p>
          <a:p>
            <a:pPr marL="285750" indent="-285750">
              <a:spcBef>
                <a:spcPts val="600"/>
              </a:spcBef>
              <a:buFontTx/>
              <a:buChar char="•"/>
            </a:pPr>
            <a:r>
              <a:rPr lang="en-US" altLang="en-US" dirty="0"/>
              <a:t>Implied Consent Form</a:t>
            </a:r>
          </a:p>
          <a:p>
            <a:pPr marL="285750" indent="-285750">
              <a:spcBef>
                <a:spcPts val="600"/>
              </a:spcBef>
              <a:buFontTx/>
              <a:buChar char="•"/>
            </a:pPr>
            <a:r>
              <a:rPr lang="en-US" altLang="en-US" dirty="0"/>
              <a:t>Search Warrant</a:t>
            </a:r>
          </a:p>
          <a:p>
            <a:pPr marL="285750" indent="-285750">
              <a:spcBef>
                <a:spcPts val="600"/>
              </a:spcBef>
              <a:buFontTx/>
              <a:buChar char="•"/>
            </a:pPr>
            <a:r>
              <a:rPr lang="en-US" altLang="en-US" dirty="0"/>
              <a:t>Chemical Test</a:t>
            </a:r>
          </a:p>
          <a:p>
            <a:pPr marL="285750" indent="-285750">
              <a:spcBef>
                <a:spcPts val="600"/>
              </a:spcBef>
              <a:buFontTx/>
              <a:buChar char="•"/>
            </a:pPr>
            <a:r>
              <a:rPr lang="en-US" altLang="en-US" dirty="0"/>
              <a:t>Miranda warning</a:t>
            </a:r>
          </a:p>
          <a:p>
            <a:pPr marL="285750" indent="-285750">
              <a:spcBef>
                <a:spcPts val="600"/>
              </a:spcBef>
              <a:buFontTx/>
              <a:buChar char="•"/>
            </a:pPr>
            <a:r>
              <a:rPr lang="en-US" altLang="en-US" dirty="0"/>
              <a:t>Subsequent observations/interview of defendant</a:t>
            </a:r>
          </a:p>
        </p:txBody>
      </p:sp>
      <p:sp>
        <p:nvSpPr>
          <p:cNvPr id="6" name="Title 2"/>
          <p:cNvSpPr>
            <a:spLocks noGrp="1"/>
          </p:cNvSpPr>
          <p:nvPr>
            <p:ph type="title"/>
          </p:nvPr>
        </p:nvSpPr>
        <p:spPr>
          <a:xfrm>
            <a:off x="304800" y="411163"/>
            <a:ext cx="8534400" cy="1524000"/>
          </a:xfrm>
        </p:spPr>
        <p:txBody>
          <a:bodyPr/>
          <a:lstStyle/>
          <a:p>
            <a:r>
              <a:rPr lang="en-US" altLang="en-US" dirty="0"/>
              <a:t>Proper Arrest Procedures</a:t>
            </a:r>
          </a:p>
        </p:txBody>
      </p:sp>
      <p:sp>
        <p:nvSpPr>
          <p:cNvPr id="3" name="Slide Number Placeholder 2"/>
          <p:cNvSpPr>
            <a:spLocks noGrp="1"/>
          </p:cNvSpPr>
          <p:nvPr>
            <p:ph type="sldNum" sz="quarter" idx="10"/>
          </p:nvPr>
        </p:nvSpPr>
        <p:spPr/>
        <p:txBody>
          <a:bodyPr/>
          <a:lstStyle/>
          <a:p>
            <a:pPr>
              <a:defRPr/>
            </a:pPr>
            <a:r>
              <a:rPr lang="en-US" dirty="0"/>
              <a:t>11-</a:t>
            </a:r>
            <a:fld id="{5C32BCCF-4E02-462C-935E-BEA22ED1BD7B}" type="slidenum">
              <a:rPr lang="en-US" smtClean="0"/>
              <a:pPr>
                <a:defRPr/>
              </a:pPr>
              <a:t>9</a:t>
            </a:fld>
            <a:endParaRPr lang="en-US" dirty="0"/>
          </a:p>
        </p:txBody>
      </p:sp>
    </p:spTree>
    <p:custDataLst>
      <p:tags r:id="rId1"/>
    </p:custDataLst>
    <p:extLst>
      <p:ext uri="{BB962C8B-B14F-4D97-AF65-F5344CB8AC3E}">
        <p14:creationId xmlns:p14="http://schemas.microsoft.com/office/powerpoint/2010/main" val="23765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134700PHOTO" val=""/>
  <p:tag name="MMPROD_134700LOGO" val=""/>
  <p:tag name="MMPROD_NEXTUNIQUEID" val="10753"/>
  <p:tag name="MMPROD_0PHOTO" val=""/>
  <p:tag name="MMPROD_0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178546PHOTO" val=""/>
  <p:tag name="MMPROD_178546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THEME_BG_IMAGE" val=""/>
  <p:tag name="MMPROD_UIDATA" val="&lt;database version=&quot;11.0&quot;&gt;&lt;object type=&quot;1&quot; unique_id=&quot;10001&quot;&gt;&lt;property id=&quot;20141&quot; value=&quot;Module 1: Fundamentals&quot;/&gt;&lt;property id=&quot;20144&quot; value=&quot;1&quot;/&gt;&lt;property id=&quot;20146&quot; value=&quot;0&quot;/&gt;&lt;property id=&quot;20147&quot; value=&quot;0&quot;/&gt;&lt;property id=&quot;20148&quot; value=&quot;10&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C:\Users\Kathleen\Desktop\HSIP Courses\HSIP Prototype\&quot;/&gt;&lt;property id=&quot;20224&quot; value=&quot;C:\Documents and Settings\wmckee\Desktop\NHI stuff&quot;/&gt;&lt;property id=&quot;20225&quot; value=&quot;C:\Documents and Settings\kmonagha.FHWA1\My Documents\WBT Project\310115\Updated Production Modules\Attachments\&quot;/&gt;&lt;property id=&quot;20226&quot; value=&quot;C:\Users\Kathleen\Desktop\HSIP Courses\HSIP Prototype\nhi_HSIP_prototype_KK1.ppt&quot;/&gt;&lt;property id=&quot;20250&quot; value=&quot;0&quot;/&gt;&lt;property id=&quot;20251&quot; value=&quot;0&quot;/&gt;&lt;property id=&quot;20259&quot; value=&quot;0&quot;/&gt;&lt;property id=&quot;20262&quot; value=&quot;754406453&quot;/&gt;&lt;object type=&quot;8&quot; unique_id=&quot;10002&quot;&gt;&lt;/object&gt;&lt;object type=&quot;2&quot; unique_id=&quot;10003&quot;&gt;&lt;object type=&quot;3&quot; unique_id=&quot;178551&quot;&gt;&lt;property id=&quot;20148&quot; value=&quot;5&quot;/&gt;&lt;property id=&quot;20300&quot; value=&quot;Slide 2 - &amp;quot;Learning Objectives&amp;quot;&quot;/&gt;&lt;property id=&quot;20307&quot; value=&quot;538&quot;/&gt;&lt;/object&gt;&lt;object type=&quot;3&quot; unique_id=&quot;178553&quot;&gt;&lt;property id=&quot;20148&quot; value=&quot;5&quot;/&gt;&lt;property id=&quot;20300&quot; value=&quot;Slide 4 - &amp;quot;Foundation for Successful Testimony&amp;quot;&quot;/&gt;&lt;property id=&quot;20307&quot; value=&quot;615&quot;/&gt;&lt;/object&gt;&lt;object type=&quot;3&quot; unique_id=&quot;178554&quot;&gt;&lt;property id=&quot;20148&quot; value=&quot;5&quot;/&gt;&lt;property id=&quot;20300&quot; value=&quot;Slide 5 - &amp;quot;Testimony &amp;quot;&quot;/&gt;&lt;property id=&quot;20307&quot; value=&quot;604&quot;/&gt;&lt;/object&gt;&lt;object type=&quot;3&quot; unique_id=&quot;178555&quot;&gt;&lt;property id=&quot;20148&quot; value=&quot;5&quot;/&gt;&lt;property id=&quot;20300&quot; value=&quot;Slide 6 - &amp;quot;Successful Prosecution &amp;quot;&quot;/&gt;&lt;property id=&quot;20307&quot; value=&quot;618&quot;/&gt;&lt;/object&gt;&lt;object type=&quot;3&quot; unique_id=&quot;178556&quot;&gt;&lt;property id=&quot;20148&quot; value=&quot;5&quot;/&gt;&lt;property id=&quot;20300&quot; value=&quot;Slide 7 - &amp;quot;Types of Evidence&amp;quot;&quot;/&gt;&lt;property id=&quot;20307&quot; value=&quot;575&quot;/&gt;&lt;/object&gt;&lt;object type=&quot;3&quot; unique_id=&quot;178557&quot;&gt;&lt;property id=&quot;20148&quot; value=&quot;5&quot;/&gt;&lt;property id=&quot;20300&quot; value=&quot;Slide 8 - &amp;quot;Prosecutor &amp;quot;&quot;/&gt;&lt;property id=&quot;20307&quot; value=&quot;619&quot;/&gt;&lt;/object&gt;&lt;object type=&quot;3&quot; unique_id=&quot;178558&quot;&gt;&lt;property id=&quot;20148&quot; value=&quot;5&quot;/&gt;&lt;property id=&quot;20300&quot; value=&quot;Slide 9 - &amp;quot;Proper Arrest Procedures&amp;quot;&quot;/&gt;&lt;property id=&quot;20307&quot; value=&quot;620&quot;/&gt;&lt;/object&gt;&lt;object type=&quot;3&quot; unique_id=&quot;178559&quot;&gt;&lt;property id=&quot;20148&quot; value=&quot;5&quot;/&gt;&lt;property id=&quot;20300&quot; value=&quot;Slide 10 - &amp;quot;Guidelines for Note Taking &amp;quot;&quot;/&gt;&lt;property id=&quot;20307&quot; value=&quot;621&quot;/&gt;&lt;/object&gt;&lt;object type=&quot;3&quot; unique_id=&quot;178560&quot;&gt;&lt;property id=&quot;20148&quot; value=&quot;5&quot;/&gt;&lt;property id=&quot;20300&quot; value=&quot;Slide 11 - &amp;quot;Processing Tasks&amp;quot;&quot;/&gt;&lt;property id=&quot;20307&quot; value=&quot;576&quot;/&gt;&lt;/object&gt;&lt;object type=&quot;3&quot; unique_id=&quot;178563&quot;&gt;&lt;property id=&quot;20148&quot; value=&quot;5&quot;/&gt;&lt;property id=&quot;20300&quot; value=&quot;Slide 12 - &amp;quot;Essentials of Prosecution’s Case&amp;quot;&quot;/&gt;&lt;property id=&quot;20307&quot; value=&quot;600&quot;/&gt;&lt;/object&gt;&lt;object type=&quot;3&quot; unique_id=&quot;178564&quot;&gt;&lt;property id=&quot;20148&quot; value=&quot;5&quot;/&gt;&lt;property id=&quot;20300&quot; value=&quot;Slide 13 - &amp;quot;Detection and Arrest&amp;quot;&quot;/&gt;&lt;property id=&quot;20307&quot; value=&quot;599&quot;/&gt;&lt;/object&gt;&lt;object type=&quot;3&quot; unique_id=&quot;178565&quot;&gt;&lt;property id=&quot;20148&quot; value=&quot;5&quot;/&gt;&lt;property id=&quot;20300&quot; value=&quot;Slide 14 - &amp;quot;Writing the Report –  Vehicle in Motion&amp;quot;&quot;/&gt;&lt;property id=&quot;20307&quot; value=&quot;622&quot;/&gt;&lt;/object&gt;&lt;object type=&quot;3&quot; unique_id=&quot;178566&quot;&gt;&lt;property id=&quot;20148&quot; value=&quot;5&quot;/&gt;&lt;property id=&quot;20300&quot; value=&quot;Slide 15 - &amp;quot;Writing the Report –  Personal Contact&amp;quot;&quot;/&gt;&lt;property id=&quot;20307&quot; value=&quot;623&quot;/&gt;&lt;/object&gt;&lt;object type=&quot;3&quot; unique_id=&quot;178567&quot;&gt;&lt;property id=&quot;20148&quot; value=&quot;5&quot;/&gt;&lt;property id=&quot;20300&quot; value=&quot;Slide 16 - &amp;quot;Writing the Report –  Pre-Arrest Screening&amp;quot;&quot;/&gt;&lt;property id=&quot;20307&quot; value=&quot;624&quot;/&gt;&lt;/object&gt;&lt;object type=&quot;3&quot; unique_id=&quot;178568&quot;&gt;&lt;property id=&quot;20148&quot; value=&quot;5&quot;/&gt;&lt;property id=&quot;20300&quot; value=&quot;Slide 19 - &amp;quot;Writing the Report&amp;quot;&quot;/&gt;&lt;property id=&quot;20307&quot; value=&quot;625&quot;/&gt;&lt;/object&gt;&lt;object type=&quot;3&quot; unique_id=&quot;178569&quot;&gt;&lt;property id=&quot;20148&quot; value=&quot;5&quot;/&gt;&lt;property id=&quot;20300&quot; value=&quot;Slide 21 - &amp;quot;DWI Incident Report&amp;quot;&quot;/&gt;&lt;property id=&quot;20307&quot; value=&quot;580&quot;/&gt;&lt;/object&gt;&lt;object type=&quot;3&quot; unique_id=&quot;178570&quot;&gt;&lt;property id=&quot;20148&quot; value=&quot;5&quot;/&gt;&lt;property id=&quot;20300&quot; value=&quot;Slide 23 - &amp;quot;DWI Incident Report&amp;quot;&quot;/&gt;&lt;property id=&quot;20307&quot; value=&quot;581&quot;/&gt;&lt;/object&gt;&lt;object type=&quot;3&quot; unique_id=&quot;178571&quot;&gt;&lt;property id=&quot;20148&quot; value=&quot;5&quot;/&gt;&lt;property id=&quot;20300&quot; value=&quot;Slide 24 - &amp;quot;SFSTs&amp;quot;&quot;/&gt;&lt;property id=&quot;20307&quot; value=&quot;582&quot;/&gt;&lt;/object&gt;&lt;object type=&quot;3&quot; unique_id=&quot;178572&quot;&gt;&lt;property id=&quot;20148&quot; value=&quot;5&quot;/&gt;&lt;property id=&quot;20300&quot; value=&quot;Slide 25 - &amp;quot;The Arrest&amp;quot;&quot;/&gt;&lt;property id=&quot;20307&quot; value=&quot;583&quot;/&gt;&lt;/object&gt;&lt;object type=&quot;3&quot; unique_id=&quot;178573&quot;&gt;&lt;property id=&quot;20148&quot; value=&quot;5&quot;/&gt;&lt;property id=&quot;20300&quot; value=&quot;Slide 26 - &amp;quot;Case Preparation&amp;quot;&quot;/&gt;&lt;property id=&quot;20307&quot; value=&quot;607&quot;/&gt;&lt;/object&gt;&lt;object type=&quot;3&quot; unique_id=&quot;178574&quot;&gt;&lt;property id=&quot;20148&quot; value=&quot;5&quot;/&gt;&lt;property id=&quot;20300&quot; value=&quot;Slide 27 - &amp;quot;Report Consistency&amp;quot;&quot;/&gt;&lt;property id=&quot;20307&quot; value=&quot;606&quot;/&gt;&lt;/object&gt;&lt;object type=&quot;3&quot; unique_id=&quot;178575&quot;&gt;&lt;property id=&quot;20148&quot; value=&quot;5&quot;/&gt;&lt;property id=&quot;20300&quot; value=&quot;Slide 29 - &amp;quot;Pretrial Conference&amp;quot;&quot;/&gt;&lt;property id=&quot;20307&quot; value=&quot;626&quot;/&gt;&lt;/object&gt;&lt;object type=&quot;3&quot; unique_id=&quot;178576&quot;&gt;&lt;property id=&quot;20148&quot; value=&quot;5&quot;/&gt;&lt;property id=&quot;20300&quot; value=&quot;Slide 28 - &amp;quot;Pretrial Conference&amp;quot;&quot;/&gt;&lt;property id=&quot;20307&quot; value=&quot;608&quot;/&gt;&lt;/object&gt;&lt;object type=&quot;3&quot; unique_id=&quot;178577&quot;&gt;&lt;property id=&quot;20148&quot; value=&quot;5&quot;/&gt;&lt;property id=&quot;20300&quot; value=&quot;Slide 30 - &amp;quot;Direct Testimony&amp;quot;&quot;/&gt;&lt;property id=&quot;20307&quot; value=&quot;585&quot;/&gt;&lt;/object&gt;&lt;object type=&quot;3&quot; unique_id=&quot;178579&quot;&gt;&lt;property id=&quot;20148&quot; value=&quot;5&quot;/&gt;&lt;property id=&quot;20300&quot; value=&quot;Slide 31 - &amp;quot;Cross Examination&amp;quot;&quot;/&gt;&lt;property id=&quot;20307&quot; value=&quot;586&quot;/&gt;&lt;/object&gt;&lt;object type=&quot;3&quot; unique_id=&quot;178580&quot;&gt;&lt;property id=&quot;20148&quot; value=&quot;5&quot;/&gt;&lt;property id=&quot;20300&quot; value=&quot;Slide 32 - &amp;quot; Defense Challenges&amp;quot;&quot;/&gt;&lt;property id=&quot;20307&quot; value=&quot;587&quot;/&gt;&lt;/object&gt;&lt;object type=&quot;3&quot; unique_id=&quot;178584&quot;&gt;&lt;property id=&quot;20148&quot; value=&quot;5&quot;/&gt;&lt;property id=&quot;20300&quot; value=&quot;Slide 34&quot;/&gt;&lt;property id=&quot;20307&quot; value=&quot;549&quot;/&gt;&lt;/object&gt;&lt;object type=&quot;3&quot; unique_id=&quot;187275&quot;&gt;&lt;property id=&quot;20148&quot; value=&quot;5&quot;/&gt;&lt;property id=&quot;20300&quot; value=&quot;Slide 1 - &amp;quot;Session  11&amp;quot;&quot;/&gt;&lt;property id=&quot;20307&quot; value=&quot;645&quot;/&gt;&lt;/object&gt;&lt;object type=&quot;3&quot; unique_id=&quot;187276&quot;&gt;&lt;property id=&quot;20148&quot; value=&quot;5&quot;/&gt;&lt;property id=&quot;20300&quot; value=&quot;Slide 3 - &amp;quot;Learning Objectives&amp;quot;&quot;/&gt;&lt;property id=&quot;20307&quot; value=&quot;640&quot;/&gt;&lt;/object&gt;&lt;object type=&quot;3&quot; unique_id=&quot;187277&quot;&gt;&lt;property id=&quot;20148&quot; value=&quot;5&quot;/&gt;&lt;property id=&quot;20300&quot; value=&quot;Slide 17 - &amp;quot;Writing the Report –  Post Arrest&amp;quot;&quot;/&gt;&lt;property id=&quot;20307&quot; value=&quot;631&quot;/&gt;&lt;/object&gt;&lt;object type=&quot;3&quot; unique_id=&quot;187278&quot;&gt;&lt;property id=&quot;20148&quot; value=&quot;5&quot;/&gt;&lt;property id=&quot;20300&quot; value=&quot;Slide 18 - &amp;quot;Writing the Report –  Post Arrest&amp;quot;&quot;/&gt;&lt;property id=&quot;20307&quot; value=&quot;632&quot;/&gt;&lt;/object&gt;&lt;object type=&quot;3&quot; unique_id=&quot;187279&quot;&gt;&lt;property id=&quot;20148&quot; value=&quot;5&quot;/&gt;&lt;property id=&quot;20300&quot; value=&quot;Slide 20&quot;/&gt;&lt;property id=&quot;20307&quot; value=&quot;643&quot;/&gt;&lt;/object&gt;&lt;object type=&quot;3&quot; unique_id=&quot;187280&quot;&gt;&lt;property id=&quot;20148&quot; value=&quot;5&quot;/&gt;&lt;property id=&quot;20300&quot; value=&quot;Slide 22 - &amp;quot;DWI Incident Report&amp;quot;&quot;/&gt;&lt;property id=&quot;20307&quot; value=&quot;641&quot;/&gt;&lt;/object&gt;&lt;object type=&quot;3&quot; unique_id=&quot;187281&quot;&gt;&lt;property id=&quot;20148&quot; value=&quot;5&quot;/&gt;&lt;property id=&quot;20300&quot; value=&quot;Slide 33 - &amp;quot; Defense Challenges&amp;quot;&quot;/&gt;&lt;property id=&quot;20307&quot; value=&quot;644&quot;/&gt;&lt;/object&gt;&lt;/object&gt;&lt;object type=&quot;4&quot; unique_id=&quot;14482&quot;&gt;&lt;object type=&quot;5&quot; unique_id=&quot;178546&quot;&gt;&lt;property id=&quot;20149&quot; value=&quot;Highway Safety Improvement Program&quot;/&gt;&lt;property id=&quot;20150&quot; value=&quot;Data Driven Solutions&quot;/&gt;&lt;property id=&quot;20159&quot; value=&quot;logo.png&quot;/&gt;&lt;/object&gt;&lt;/object&gt;&lt;object type=&quot;10&quot; unique_id=&quot;176290&quot;&gt;&lt;object type=&quot;11&quot; unique_id=&quot;176291&quot;&gt;&lt;property id=&quot;20180&quot; value=&quot;1&quot;/&gt;&lt;property id=&quot;20181&quot; value=&quot;1&quot;/&gt;&lt;property id=&quot;20182&quot; value=&quot;0&quot;/&gt;&lt;property id=&quot;20183&quot; value=&quot;1&quot;/&gt;&lt;/object&gt;&lt;object type=&quot;12&quot; unique_id=&quot;176308&quot;&gt;&lt;/object&gt;&lt;/object&gt;&lt;/object&gt;&lt;/database&gt;"/>
  <p:tag name="ARTICULATE_SLIDE_COUNT" val="34"/>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Incorrect - Click anywhere to 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have provided an incomplete answer. Click anywhere to try again.&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1&amp;quot; IsItalic=&amp;quot;0&amp;quot; IsUnderline=&amp;quot;0&amp;quot; FontSize=&amp;quot;12&amp;quot;/&amp;gt;&amp;lt;Answer FontName=&amp;quot;Arial&amp;quot; IsBold=&amp;quot;1&amp;quot; IsItalic=&amp;quot;0&amp;quot; IsUnderline=&amp;quot;0&amp;quot; FontSize=&amp;quot;12&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720&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720&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quot;/&gt;&lt;object type=&quot;10062&quot; unique_id=&quot;10722&quot;&gt;&lt;object type=&quot;10050&quot; unique_id=&quot;10723&quot;&gt;&lt;property id=&quot;10020&quot; value=&quot;2&quot;/&gt;&lt;property id=&quot;10102&quot; value=&quot;0&quot;/&gt;&lt;property id=&quot;10191&quot; value=&quot;-1&quot;/&gt;&lt;/object&gt;&lt;object type=&quot;10051&quot; unique_id=&quot;10724&quot;&gt;&lt;property id=&quot;10020&quot; value=&quot;2&quot;/&gt;&lt;property id=&quot;10102&quot; value=&quot;0&quot;/&gt;&lt;property id=&quot;10191&quot; value=&quot;-1&quot;/&gt;&lt;/object&gt;&lt;/object&gt;&lt;object type=&quot;10061&quot; unique_id=&quot;20000&quot;/&gt;&lt;/object&gt;&lt;/objec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gt;&#10;"/>
  <p:tag name="MMPROD_TAG_VCONFIG" val="PD94bWwgdmVyc2lvbj0iMS4wIj8+DQo8Y29uZmlndXJhdGlvbj4NCgk8YnJhbmRpbmc+DQoJCTx1aWZvbnQgbmFtZT0iRk9OVF9OT1RFU19URVhUIiB2YWx1ZT0iVmVyZGFuYSwxNCxmYWxzZSxmYWxzZSxmYWxzZSIvPg0KCTwvYnJhbmRpbmc+DQoJPGNvbG9ycz4NCgkJPHVpY29sb3IgbmFtZT0icHJpbWFyeSIgdmFsdWU9IjB4QThCOUJEIi8+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DQoJCTx1aXNob3cgbmFtZT0ib3V0bGluZSIgdmFsdWU9InRydWUiLz4NCgkJPHVpc2hvdyBuYW1lPSJ0aHVtYm5haWwiIHZhbHVlPSJ0cnVlIi8+DQoJCTx1aXNob3cgbmFtZT0ibm90ZXMiIHZhbHVlPSJ0cnVlIi8+DQoJCTx1aXNob3cgbmFtZT0ic2VhcmNoIiB2YWx1ZT0idHJ1ZSIvPg0KCQk8dWlzaG93IG5hbWU9InF1aXo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g"/>
  <p:tag name="ARTICULATE_PROJECT_OPEN" val="0"/>
  <p:tag name="ARTICULATE_DESIGN_ID_3_DEFAULT DESIGN" val="nXJMqQqY"/>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Default Design">
  <a:themeElements>
    <a:clrScheme name="DEC">
      <a:dk1>
        <a:srgbClr val="003D7D"/>
      </a:dk1>
      <a:lt1>
        <a:srgbClr val="FFFFFF"/>
      </a:lt1>
      <a:dk2>
        <a:srgbClr val="003D7D"/>
      </a:dk2>
      <a:lt2>
        <a:srgbClr val="38939B"/>
      </a:lt2>
      <a:accent1>
        <a:srgbClr val="F49415"/>
      </a:accent1>
      <a:accent2>
        <a:srgbClr val="FFC100"/>
      </a:accent2>
      <a:accent3>
        <a:srgbClr val="FFFFFF"/>
      </a:accent3>
      <a:accent4>
        <a:srgbClr val="00336A"/>
      </a:accent4>
      <a:accent5>
        <a:srgbClr val="CC0000"/>
      </a:accent5>
      <a:accent6>
        <a:srgbClr val="164794"/>
      </a:accent6>
      <a:hlink>
        <a:srgbClr val="002D5D"/>
      </a:hlink>
      <a:folHlink>
        <a:srgbClr val="1788FF"/>
      </a:folHlink>
    </a:clrScheme>
    <a:fontScheme name="3_Default Design">
      <a:majorFont>
        <a:latin typeface="Arial"/>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3D7D"/>
        </a:dk1>
        <a:lt1>
          <a:srgbClr val="FFFFFF"/>
        </a:lt1>
        <a:dk2>
          <a:srgbClr val="003D7D"/>
        </a:dk2>
        <a:lt2>
          <a:srgbClr val="38939B"/>
        </a:lt2>
        <a:accent1>
          <a:srgbClr val="D0DDEA"/>
        </a:accent1>
        <a:accent2>
          <a:srgbClr val="5D87A1"/>
        </a:accent2>
        <a:accent3>
          <a:srgbClr val="FFFFFF"/>
        </a:accent3>
        <a:accent4>
          <a:srgbClr val="00336A"/>
        </a:accent4>
        <a:accent5>
          <a:srgbClr val="E4EBF3"/>
        </a:accent5>
        <a:accent6>
          <a:srgbClr val="537A91"/>
        </a:accent6>
        <a:hlink>
          <a:srgbClr val="B32317"/>
        </a:hlink>
        <a:folHlink>
          <a:srgbClr val="38939B"/>
        </a:folHlink>
      </a:clrScheme>
      <a:clrMap bg1="lt1" tx1="dk1" bg2="lt2" tx2="dk2" accent1="accent1" accent2="accent2" accent3="accent3" accent4="accent4" accent5="accent5" accent6="accent6" hlink="hlink" folHlink="folHlink"/>
    </a:extraClrScheme>
    <a:extraClrScheme>
      <a:clrScheme name="3_Default Design 2">
        <a:dk1>
          <a:srgbClr val="003D7D"/>
        </a:dk1>
        <a:lt1>
          <a:srgbClr val="FFFFFF"/>
        </a:lt1>
        <a:dk2>
          <a:srgbClr val="003D7D"/>
        </a:dk2>
        <a:lt2>
          <a:srgbClr val="38939B"/>
        </a:lt2>
        <a:accent1>
          <a:srgbClr val="D0DDEA"/>
        </a:accent1>
        <a:accent2>
          <a:srgbClr val="5D87A1"/>
        </a:accent2>
        <a:accent3>
          <a:srgbClr val="FFFFFF"/>
        </a:accent3>
        <a:accent4>
          <a:srgbClr val="00336A"/>
        </a:accent4>
        <a:accent5>
          <a:srgbClr val="E4EBF3"/>
        </a:accent5>
        <a:accent6>
          <a:srgbClr val="537A91"/>
        </a:accent6>
        <a:hlink>
          <a:srgbClr val="FFFFFF"/>
        </a:hlink>
        <a:folHlink>
          <a:srgbClr val="38939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13a992-0a93-49a6-ae23-3ee74dad7b23" xsi:nil="true"/>
    <lcf76f155ced4ddcb4097134ff3c332f xmlns="78e0b1dc-3090-4255-8d92-32c5148a175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8A67BDDC26E44B97C154BC7231083A" ma:contentTypeVersion="17" ma:contentTypeDescription="Create a new document." ma:contentTypeScope="" ma:versionID="0cc8b8d15518d9c00989bc796ae101bc">
  <xsd:schema xmlns:xsd="http://www.w3.org/2001/XMLSchema" xmlns:xs="http://www.w3.org/2001/XMLSchema" xmlns:p="http://schemas.microsoft.com/office/2006/metadata/properties" xmlns:ns2="78e0b1dc-3090-4255-8d92-32c5148a175c" xmlns:ns3="e513a992-0a93-49a6-ae23-3ee74dad7b23" targetNamespace="http://schemas.microsoft.com/office/2006/metadata/properties" ma:root="true" ma:fieldsID="592d3e9d59e0fdc35561c24cfd75971a" ns2:_="" ns3:_="">
    <xsd:import namespace="78e0b1dc-3090-4255-8d92-32c5148a175c"/>
    <xsd:import namespace="e513a992-0a93-49a6-ae23-3ee74dad7b2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e0b1dc-3090-4255-8d92-32c5148a17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e40eaf5-7f56-4456-8500-873a1fd17d86"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13a992-0a93-49a6-ae23-3ee74dad7b2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90bfba5-c156-46af-a430-1bd8b73a9b8a}" ma:internalName="TaxCatchAll" ma:showField="CatchAllData" ma:web="e513a992-0a93-49a6-ae23-3ee74dad7b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31F049-906B-4F61-8A35-9F2B6023E5F3}">
  <ds:schemaRefs>
    <ds:schemaRef ds:uri="http://schemas.microsoft.com/office/2006/metadata/properties"/>
    <ds:schemaRef ds:uri="http://schemas.microsoft.com/office/infopath/2007/PartnerControls"/>
    <ds:schemaRef ds:uri="e513a992-0a93-49a6-ae23-3ee74dad7b23"/>
    <ds:schemaRef ds:uri="78e0b1dc-3090-4255-8d92-32c5148a175c"/>
  </ds:schemaRefs>
</ds:datastoreItem>
</file>

<file path=customXml/itemProps2.xml><?xml version="1.0" encoding="utf-8"?>
<ds:datastoreItem xmlns:ds="http://schemas.openxmlformats.org/officeDocument/2006/customXml" ds:itemID="{FD488BEF-7B0E-4837-9834-F8237D988A6F}">
  <ds:schemaRefs>
    <ds:schemaRef ds:uri="http://schemas.microsoft.com/sharepoint/v3/contenttype/forms"/>
  </ds:schemaRefs>
</ds:datastoreItem>
</file>

<file path=customXml/itemProps3.xml><?xml version="1.0" encoding="utf-8"?>
<ds:datastoreItem xmlns:ds="http://schemas.openxmlformats.org/officeDocument/2006/customXml" ds:itemID="{CDF8A599-A5EB-42F7-9844-C37DBFECB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e0b1dc-3090-4255-8d92-32c5148a175c"/>
    <ds:schemaRef ds:uri="e513a992-0a93-49a6-ae23-3ee74dad7b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nhi_wbt_module_template_v1_2007</Template>
  <TotalTime>41499</TotalTime>
  <Words>2754</Words>
  <Application>Microsoft Office PowerPoint</Application>
  <PresentationFormat>On-screen Show (4:3)</PresentationFormat>
  <Paragraphs>474</Paragraphs>
  <Slides>46</Slides>
  <Notes>34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 Black</vt:lpstr>
      <vt:lpstr>Arial Narrow</vt:lpstr>
      <vt:lpstr>Calibri</vt:lpstr>
      <vt:lpstr>Courier New</vt:lpstr>
      <vt:lpstr>Trebuchet MS</vt:lpstr>
      <vt:lpstr>Wingdings</vt:lpstr>
      <vt:lpstr>4_Default Design</vt:lpstr>
      <vt:lpstr>Session 11</vt:lpstr>
      <vt:lpstr>Learning Objectives</vt:lpstr>
      <vt:lpstr>Learning Objectives</vt:lpstr>
      <vt:lpstr>Foundation for Successful Testimony</vt:lpstr>
      <vt:lpstr>Testimony </vt:lpstr>
      <vt:lpstr>Successful Prosecution </vt:lpstr>
      <vt:lpstr>Types of Evidence</vt:lpstr>
      <vt:lpstr>Prosecutor </vt:lpstr>
      <vt:lpstr>Proper Arrest Procedures</vt:lpstr>
      <vt:lpstr>Guidelines for Note Taking </vt:lpstr>
      <vt:lpstr>Processing Tasks</vt:lpstr>
      <vt:lpstr>Essentials of Prosecution’s Case</vt:lpstr>
      <vt:lpstr>Detection and Arrest</vt:lpstr>
      <vt:lpstr>Writing the Report –  Vehicle in Motion</vt:lpstr>
      <vt:lpstr>Writing the Report –  Personal Contact</vt:lpstr>
      <vt:lpstr>Writing the Report –  Pre-Arrest Screening</vt:lpstr>
      <vt:lpstr>Writing the Report –  Post Arrest</vt:lpstr>
      <vt:lpstr>Writing the Report –  Post Arrest</vt:lpstr>
      <vt:lpstr>Implied Consent</vt:lpstr>
      <vt:lpstr>Search Warrant Procedure</vt:lpstr>
      <vt:lpstr>What is a Search Warrant?</vt:lpstr>
      <vt:lpstr>Affidavit in Support of Issuance</vt:lpstr>
      <vt:lpstr>Affidavit Requirements</vt:lpstr>
      <vt:lpstr>Who Can Issue a Search Warrant?</vt:lpstr>
      <vt:lpstr>Service, Inventory, Return &amp; Judgment</vt:lpstr>
      <vt:lpstr>Documenting Chemical Test</vt:lpstr>
      <vt:lpstr>Documenting Chemical Test - Blood</vt:lpstr>
      <vt:lpstr>Miranda Admonition </vt:lpstr>
      <vt:lpstr>Citation/Complaint</vt:lpstr>
      <vt:lpstr>Writing the Report</vt:lpstr>
      <vt:lpstr>Nighttime DWI Arrest</vt:lpstr>
      <vt:lpstr>DWI Incident Report</vt:lpstr>
      <vt:lpstr>DWI Incident Report</vt:lpstr>
      <vt:lpstr>DWI Incident Report</vt:lpstr>
      <vt:lpstr>SFSTs</vt:lpstr>
      <vt:lpstr>The Arrest</vt:lpstr>
      <vt:lpstr>Case Preparation</vt:lpstr>
      <vt:lpstr>Report Consistency</vt:lpstr>
      <vt:lpstr>Pretrial Conference</vt:lpstr>
      <vt:lpstr>Pretrial Conference</vt:lpstr>
      <vt:lpstr>Direct Testimony</vt:lpstr>
      <vt:lpstr>Cross Examination</vt:lpstr>
      <vt:lpstr> Defense Challenges</vt:lpstr>
      <vt:lpstr> Defense Challenges</vt:lpstr>
      <vt:lpstr>Remember</vt:lpstr>
      <vt:lpstr>PowerPoint Presentation</vt:lpstr>
    </vt:vector>
  </TitlesOfParts>
  <Company>Self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Kathleen</dc:creator>
  <cp:lastModifiedBy>Terry E. Wood</cp:lastModifiedBy>
  <cp:revision>1092</cp:revision>
  <cp:lastPrinted>2018-01-22T20:57:05Z</cp:lastPrinted>
  <dcterms:created xsi:type="dcterms:W3CDTF">2005-12-09T17:41:03Z</dcterms:created>
  <dcterms:modified xsi:type="dcterms:W3CDTF">2023-04-17T12:26:05Z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4021BBF2-96C2-4A71-8EF0-418B75F5DF34</vt:lpwstr>
  </property>
  <property fmtid="{D5CDD505-2E9C-101B-9397-08002B2CF9AE}" pid="3" name="ArticulatePath">
    <vt:lpwstr>SFST_PPT_11 January 2020</vt:lpwstr>
  </property>
  <property fmtid="{D5CDD505-2E9C-101B-9397-08002B2CF9AE}" pid="4" name="ContentTypeId">
    <vt:lpwstr>0x010100288A67BDDC26E44B97C154BC7231083A</vt:lpwstr>
  </property>
</Properties>
</file>